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 id="2147483756" r:id="rId3"/>
    <p:sldMasterId id="2147483773" r:id="rId4"/>
  </p:sldMasterIdLst>
  <p:notesMasterIdLst>
    <p:notesMasterId r:id="rId20"/>
  </p:notesMasterIdLst>
  <p:sldIdLst>
    <p:sldId id="257" r:id="rId5"/>
    <p:sldId id="279" r:id="rId6"/>
    <p:sldId id="258" r:id="rId7"/>
    <p:sldId id="259" r:id="rId8"/>
    <p:sldId id="260" r:id="rId9"/>
    <p:sldId id="261" r:id="rId10"/>
    <p:sldId id="262" r:id="rId11"/>
    <p:sldId id="272" r:id="rId12"/>
    <p:sldId id="256" r:id="rId13"/>
    <p:sldId id="280" r:id="rId14"/>
    <p:sldId id="267" r:id="rId15"/>
    <p:sldId id="268" r:id="rId16"/>
    <p:sldId id="269" r:id="rId17"/>
    <p:sldId id="270" r:id="rId18"/>
    <p:sldId id="276"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rbel" panose="020B0503020204020204" pitchFamily="34" charset="0"/>
      <p:regular r:id="rId27"/>
      <p:bold r:id="rId28"/>
      <p:italic r:id="rId29"/>
      <p:boldItalic r:id="rId30"/>
    </p:embeddedFont>
    <p:embeddedFont>
      <p:font typeface="Open Sans Semibold" panose="020B0706030804020204" pitchFamily="34" charset="0"/>
      <p:bold r:id="rId31"/>
      <p:boldItalic r:id="rId32"/>
    </p:embeddedFon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
      <p:font typeface="Wingdings 3" panose="05040102010807070707" pitchFamily="18" charset="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A021"/>
    <a:srgbClr val="418AB3"/>
    <a:srgbClr val="90C226"/>
    <a:srgbClr val="1D7E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67" autoAdjust="0"/>
    <p:restoredTop sz="94660"/>
  </p:normalViewPr>
  <p:slideViewPr>
    <p:cSldViewPr snapToGrid="0">
      <p:cViewPr varScale="1">
        <p:scale>
          <a:sx n="105" d="100"/>
          <a:sy n="105"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9.fntdata"/><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9d371c107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g29d371c107d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9d371c107d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g29d371c107d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9d371c107d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29d371c107d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61f97cab59_3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5" name="Google Shape;725;g261f97cab59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9d371c107d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9d371c107d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9d371c107d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9d371c107d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9d371c107d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g29d371c107d_1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9d371c107d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2" name="Google Shape;752;g29d371c107d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9d371c1354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3" name="Google Shape;903;g29d371c1354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9d371c107d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6" name="Google Shape;936;g29d371c107d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9d371c107d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29d371c107d_1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2700"/>
              <a:buFont typeface="Trebuchet MS"/>
              <a:buNone/>
              <a:defRPr sz="27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2" name="Google Shape;152;p27"/>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53" name="Google Shape;153;p27"/>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4" name="Google Shape;154;p27"/>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5" name="Google Shape;155;p27"/>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508001" y="1448991"/>
            <a:ext cx="6447600" cy="19467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3300"/>
              <a:buFont typeface="Trebuchet MS"/>
              <a:buNone/>
              <a:defRPr sz="33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1" name="Google Shape;231;p37"/>
          <p:cNvSpPr txBox="1">
            <a:spLocks noGrp="1"/>
          </p:cNvSpPr>
          <p:nvPr>
            <p:ph type="body" idx="1"/>
          </p:nvPr>
        </p:nvSpPr>
        <p:spPr>
          <a:xfrm>
            <a:off x="508001" y="3395586"/>
            <a:ext cx="6447600" cy="1135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100"/>
              <a:buNone/>
              <a:defRPr sz="1400">
                <a:solidFill>
                  <a:srgbClr val="3F3F3F"/>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232" name="Google Shape;232;p37"/>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3" name="Google Shape;233;p37"/>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4" name="Google Shape;234;p37"/>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698501" y="457200"/>
            <a:ext cx="6070500" cy="22671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chemeClr val="accent1"/>
              </a:buClr>
              <a:buSzPts val="3300"/>
              <a:buFont typeface="Trebuchet MS"/>
              <a:buNone/>
              <a:defRPr sz="33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7" name="Google Shape;237;p38"/>
          <p:cNvSpPr txBox="1">
            <a:spLocks noGrp="1"/>
          </p:cNvSpPr>
          <p:nvPr>
            <p:ph type="body" idx="1"/>
          </p:nvPr>
        </p:nvSpPr>
        <p:spPr>
          <a:xfrm>
            <a:off x="507999" y="3009900"/>
            <a:ext cx="6447600" cy="3858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Font typeface="Trebuchet MS"/>
              <a:buNone/>
              <a:defRPr sz="1800">
                <a:solidFill>
                  <a:srgbClr val="3F3F3F"/>
                </a:solidFill>
              </a:defRPr>
            </a:lvl1pPr>
            <a:lvl2pPr marL="914400" lvl="1" indent="-228600" algn="l" rtl="0">
              <a:spcBef>
                <a:spcPts val="800"/>
              </a:spcBef>
              <a:spcAft>
                <a:spcPts val="0"/>
              </a:spcAft>
              <a:buSzPts val="1000"/>
              <a:buFont typeface="Trebuchet MS"/>
              <a:buNone/>
              <a:defRPr/>
            </a:lvl2pPr>
            <a:lvl3pPr marL="1371600" lvl="2" indent="-228600" algn="l" rtl="0">
              <a:spcBef>
                <a:spcPts val="800"/>
              </a:spcBef>
              <a:spcAft>
                <a:spcPts val="0"/>
              </a:spcAft>
              <a:buSzPts val="800"/>
              <a:buFont typeface="Trebuchet MS"/>
              <a:buNone/>
              <a:defRPr/>
            </a:lvl3pPr>
            <a:lvl4pPr marL="1828800" lvl="3" indent="-228600" algn="l" rtl="0">
              <a:spcBef>
                <a:spcPts val="800"/>
              </a:spcBef>
              <a:spcAft>
                <a:spcPts val="0"/>
              </a:spcAft>
              <a:buSzPts val="700"/>
              <a:buFont typeface="Trebuchet MS"/>
              <a:buNone/>
              <a:defRPr/>
            </a:lvl4pPr>
            <a:lvl5pPr marL="2286000" lvl="4" indent="-228600" algn="l" rtl="0">
              <a:spcBef>
                <a:spcPts val="800"/>
              </a:spcBef>
              <a:spcAft>
                <a:spcPts val="0"/>
              </a:spcAft>
              <a:buSzPts val="700"/>
              <a:buFont typeface="Trebuchet MS"/>
              <a:buNone/>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38" name="Google Shape;238;p38"/>
          <p:cNvSpPr txBox="1">
            <a:spLocks noGrp="1"/>
          </p:cNvSpPr>
          <p:nvPr>
            <p:ph type="body" idx="2"/>
          </p:nvPr>
        </p:nvSpPr>
        <p:spPr>
          <a:xfrm>
            <a:off x="508001" y="3395586"/>
            <a:ext cx="6447600" cy="1135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100"/>
              <a:buNone/>
              <a:defRPr sz="1400">
                <a:solidFill>
                  <a:srgbClr val="7F7F7F"/>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239" name="Google Shape;239;p38"/>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0" name="Google Shape;240;p38"/>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1" name="Google Shape;241;p38"/>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42" name="Google Shape;242;p38"/>
          <p:cNvSpPr txBox="1"/>
          <p:nvPr/>
        </p:nvSpPr>
        <p:spPr>
          <a:xfrm>
            <a:off x="406402" y="592784"/>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
        <p:nvSpPr>
          <p:cNvPr id="243" name="Google Shape;243;p38"/>
          <p:cNvSpPr txBox="1"/>
          <p:nvPr/>
        </p:nvSpPr>
        <p:spPr>
          <a:xfrm>
            <a:off x="6669758" y="216491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514349" y="457200"/>
            <a:ext cx="6441300" cy="22671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chemeClr val="accent1"/>
              </a:buClr>
              <a:buSzPts val="3300"/>
              <a:buFont typeface="Trebuchet MS"/>
              <a:buNone/>
              <a:defRPr sz="33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6" name="Google Shape;246;p39"/>
          <p:cNvSpPr txBox="1">
            <a:spLocks noGrp="1"/>
          </p:cNvSpPr>
          <p:nvPr>
            <p:ph type="body" idx="1"/>
          </p:nvPr>
        </p:nvSpPr>
        <p:spPr>
          <a:xfrm>
            <a:off x="507999" y="3009900"/>
            <a:ext cx="6447600" cy="3858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Font typeface="Trebuchet MS"/>
              <a:buNone/>
              <a:defRPr sz="1800">
                <a:solidFill>
                  <a:schemeClr val="accent1"/>
                </a:solidFill>
              </a:defRPr>
            </a:lvl1pPr>
            <a:lvl2pPr marL="914400" lvl="1" indent="-228600" algn="l" rtl="0">
              <a:spcBef>
                <a:spcPts val="800"/>
              </a:spcBef>
              <a:spcAft>
                <a:spcPts val="0"/>
              </a:spcAft>
              <a:buSzPts val="1000"/>
              <a:buFont typeface="Trebuchet MS"/>
              <a:buNone/>
              <a:defRPr/>
            </a:lvl2pPr>
            <a:lvl3pPr marL="1371600" lvl="2" indent="-228600" algn="l" rtl="0">
              <a:spcBef>
                <a:spcPts val="800"/>
              </a:spcBef>
              <a:spcAft>
                <a:spcPts val="0"/>
              </a:spcAft>
              <a:buSzPts val="800"/>
              <a:buFont typeface="Trebuchet MS"/>
              <a:buNone/>
              <a:defRPr/>
            </a:lvl3pPr>
            <a:lvl4pPr marL="1828800" lvl="3" indent="-228600" algn="l" rtl="0">
              <a:spcBef>
                <a:spcPts val="800"/>
              </a:spcBef>
              <a:spcAft>
                <a:spcPts val="0"/>
              </a:spcAft>
              <a:buSzPts val="700"/>
              <a:buFont typeface="Trebuchet MS"/>
              <a:buNone/>
              <a:defRPr/>
            </a:lvl4pPr>
            <a:lvl5pPr marL="2286000" lvl="4" indent="-228600" algn="l" rtl="0">
              <a:spcBef>
                <a:spcPts val="800"/>
              </a:spcBef>
              <a:spcAft>
                <a:spcPts val="0"/>
              </a:spcAft>
              <a:buSzPts val="700"/>
              <a:buFont typeface="Trebuchet MS"/>
              <a:buNone/>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47" name="Google Shape;247;p39"/>
          <p:cNvSpPr txBox="1">
            <a:spLocks noGrp="1"/>
          </p:cNvSpPr>
          <p:nvPr>
            <p:ph type="body" idx="2"/>
          </p:nvPr>
        </p:nvSpPr>
        <p:spPr>
          <a:xfrm>
            <a:off x="508001" y="3395586"/>
            <a:ext cx="6447600" cy="1135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1100"/>
              <a:buNone/>
              <a:defRPr sz="1400">
                <a:solidFill>
                  <a:srgbClr val="7F7F7F"/>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248" name="Google Shape;248;p39"/>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9" name="Google Shape;249;p39"/>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0" name="Google Shape;250;p39"/>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3" name="Google Shape;253;p40"/>
          <p:cNvSpPr txBox="1">
            <a:spLocks noGrp="1"/>
          </p:cNvSpPr>
          <p:nvPr>
            <p:ph type="body" idx="1"/>
          </p:nvPr>
        </p:nvSpPr>
        <p:spPr>
          <a:xfrm rot="5400000">
            <a:off x="2276402" y="-148058"/>
            <a:ext cx="2910600" cy="6447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54" name="Google Shape;254;p40"/>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5" name="Google Shape;255;p40"/>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6" name="Google Shape;256;p40"/>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rot="5400000">
            <a:off x="4495662" y="1937249"/>
            <a:ext cx="3938700" cy="9786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chemeClr val="accen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9" name="Google Shape;259;p41"/>
          <p:cNvSpPr txBox="1">
            <a:spLocks noGrp="1"/>
          </p:cNvSpPr>
          <p:nvPr>
            <p:ph type="body" idx="1"/>
          </p:nvPr>
        </p:nvSpPr>
        <p:spPr>
          <a:xfrm rot="5400000">
            <a:off x="1186264" y="-220950"/>
            <a:ext cx="3938700" cy="5295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60" name="Google Shape;260;p41"/>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1" name="Google Shape;261;p41"/>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2" name="Google Shape;262;p41"/>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0"/>
        <p:cNvGrpSpPr/>
        <p:nvPr/>
      </p:nvGrpSpPr>
      <p:grpSpPr>
        <a:xfrm>
          <a:off x="0" y="0"/>
          <a:ext cx="0" cy="0"/>
          <a:chOff x="0" y="0"/>
          <a:chExt cx="0" cy="0"/>
        </a:xfrm>
      </p:grpSpPr>
      <p:sp>
        <p:nvSpPr>
          <p:cNvPr id="271" name="Google Shape;271;p43"/>
          <p:cNvSpPr/>
          <p:nvPr/>
        </p:nvSpPr>
        <p:spPr>
          <a:xfrm>
            <a:off x="173355" y="182880"/>
            <a:ext cx="8793480" cy="4783454"/>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2" name="Google Shape;272;p43"/>
          <p:cNvSpPr txBox="1">
            <a:spLocks noGrp="1"/>
          </p:cNvSpPr>
          <p:nvPr>
            <p:ph type="ctrTitle"/>
          </p:nvPr>
        </p:nvSpPr>
        <p:spPr>
          <a:xfrm>
            <a:off x="832485" y="661782"/>
            <a:ext cx="7475220" cy="2194560"/>
          </a:xfrm>
          <a:prstGeom prst="rect">
            <a:avLst/>
          </a:prstGeom>
          <a:noFill/>
          <a:ln>
            <a:noFill/>
          </a:ln>
        </p:spPr>
        <p:txBody>
          <a:bodyPr spcFirstLastPara="1" wrap="square" lIns="68575" tIns="34275" rIns="68575" bIns="34275" anchor="b" anchorCtr="0">
            <a:normAutofit/>
          </a:bodyPr>
          <a:lstStyle>
            <a:lvl1pPr lvl="0" algn="ctr">
              <a:lnSpc>
                <a:spcPct val="85000"/>
              </a:lnSpc>
              <a:spcBef>
                <a:spcPts val="0"/>
              </a:spcBef>
              <a:spcAft>
                <a:spcPts val="0"/>
              </a:spcAft>
              <a:buClr>
                <a:srgbClr val="FFFFFF"/>
              </a:buClr>
              <a:buSzPts val="5400"/>
              <a:buFont typeface="Corbel"/>
              <a:buNone/>
              <a:defRPr sz="5400" b="1" cap="none">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3" name="Google Shape;273;p43"/>
          <p:cNvSpPr txBox="1">
            <a:spLocks noGrp="1"/>
          </p:cNvSpPr>
          <p:nvPr>
            <p:ph type="subTitle" idx="1"/>
          </p:nvPr>
        </p:nvSpPr>
        <p:spPr>
          <a:xfrm>
            <a:off x="1282147" y="2902226"/>
            <a:ext cx="6575895" cy="1041124"/>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100"/>
              </a:spcBef>
              <a:spcAft>
                <a:spcPts val="0"/>
              </a:spcAft>
              <a:buSzPts val="1300"/>
              <a:buNone/>
              <a:defRPr sz="1700">
                <a:solidFill>
                  <a:srgbClr val="FFFFFF"/>
                </a:solidFill>
              </a:defRPr>
            </a:lvl1pPr>
            <a:lvl2pPr lvl="1" algn="ctr">
              <a:lnSpc>
                <a:spcPct val="90000"/>
              </a:lnSpc>
              <a:spcBef>
                <a:spcPts val="200"/>
              </a:spcBef>
              <a:spcAft>
                <a:spcPts val="0"/>
              </a:spcAft>
              <a:buSzPts val="1300"/>
              <a:buNone/>
              <a:defRPr sz="1700"/>
            </a:lvl2pPr>
            <a:lvl3pPr lvl="2" algn="ctr">
              <a:lnSpc>
                <a:spcPct val="90000"/>
              </a:lnSpc>
              <a:spcBef>
                <a:spcPts val="300"/>
              </a:spcBef>
              <a:spcAft>
                <a:spcPts val="0"/>
              </a:spcAft>
              <a:buSzPts val="1300"/>
              <a:buNone/>
              <a:defRPr sz="1700"/>
            </a:lvl3pPr>
            <a:lvl4pPr lvl="3" algn="ctr">
              <a:lnSpc>
                <a:spcPct val="90000"/>
              </a:lnSpc>
              <a:spcBef>
                <a:spcPts val="300"/>
              </a:spcBef>
              <a:spcAft>
                <a:spcPts val="0"/>
              </a:spcAft>
              <a:buSzPts val="1200"/>
              <a:buNone/>
              <a:defRPr sz="1500"/>
            </a:lvl4pPr>
            <a:lvl5pPr lvl="4" algn="ctr">
              <a:lnSpc>
                <a:spcPct val="90000"/>
              </a:lnSpc>
              <a:spcBef>
                <a:spcPts val="300"/>
              </a:spcBef>
              <a:spcAft>
                <a:spcPts val="0"/>
              </a:spcAft>
              <a:buSzPts val="1200"/>
              <a:buNone/>
              <a:defRPr sz="1500"/>
            </a:lvl5pPr>
            <a:lvl6pPr lvl="5" algn="ctr">
              <a:lnSpc>
                <a:spcPct val="90000"/>
              </a:lnSpc>
              <a:spcBef>
                <a:spcPts val="300"/>
              </a:spcBef>
              <a:spcAft>
                <a:spcPts val="0"/>
              </a:spcAft>
              <a:buSzPts val="1200"/>
              <a:buNone/>
              <a:defRPr sz="1500"/>
            </a:lvl6pPr>
            <a:lvl7pPr lvl="6" algn="ctr">
              <a:lnSpc>
                <a:spcPct val="90000"/>
              </a:lnSpc>
              <a:spcBef>
                <a:spcPts val="300"/>
              </a:spcBef>
              <a:spcAft>
                <a:spcPts val="0"/>
              </a:spcAft>
              <a:buSzPts val="1200"/>
              <a:buNone/>
              <a:defRPr sz="1500"/>
            </a:lvl7pPr>
            <a:lvl8pPr lvl="7" algn="ctr">
              <a:lnSpc>
                <a:spcPct val="90000"/>
              </a:lnSpc>
              <a:spcBef>
                <a:spcPts val="300"/>
              </a:spcBef>
              <a:spcAft>
                <a:spcPts val="0"/>
              </a:spcAft>
              <a:buSzPts val="1200"/>
              <a:buNone/>
              <a:defRPr sz="1500"/>
            </a:lvl8pPr>
            <a:lvl9pPr lvl="8" algn="ctr">
              <a:lnSpc>
                <a:spcPct val="90000"/>
              </a:lnSpc>
              <a:spcBef>
                <a:spcPts val="300"/>
              </a:spcBef>
              <a:spcAft>
                <a:spcPts val="300"/>
              </a:spcAft>
              <a:buSzPts val="1200"/>
              <a:buNone/>
              <a:defRPr sz="1500"/>
            </a:lvl9pPr>
          </a:lstStyle>
          <a:p>
            <a:endParaRPr/>
          </a:p>
        </p:txBody>
      </p:sp>
      <p:sp>
        <p:nvSpPr>
          <p:cNvPr id="274" name="Google Shape;274;p43"/>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5" name="Google Shape;275;p43"/>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6" name="Google Shape;276;p43"/>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0" i="0" u="none" strike="noStrike" cap="none">
                <a:solidFill>
                  <a:srgbClr val="FFFFFF"/>
                </a:solidFill>
                <a:latin typeface="Corbel"/>
                <a:ea typeface="Corbel"/>
                <a:cs typeface="Corbel"/>
                <a:sym typeface="Corbel"/>
              </a:defRPr>
            </a:lvl1pPr>
            <a:lvl2pPr marL="0" lvl="1" indent="0" algn="r">
              <a:spcBef>
                <a:spcPts val="0"/>
              </a:spcBef>
              <a:buNone/>
              <a:defRPr sz="900" b="0" i="0" u="none" strike="noStrike" cap="none">
                <a:solidFill>
                  <a:srgbClr val="FFFFFF"/>
                </a:solidFill>
                <a:latin typeface="Corbel"/>
                <a:ea typeface="Corbel"/>
                <a:cs typeface="Corbel"/>
                <a:sym typeface="Corbel"/>
              </a:defRPr>
            </a:lvl2pPr>
            <a:lvl3pPr marL="0" lvl="2" indent="0" algn="r">
              <a:spcBef>
                <a:spcPts val="0"/>
              </a:spcBef>
              <a:buNone/>
              <a:defRPr sz="900" b="0" i="0" u="none" strike="noStrike" cap="none">
                <a:solidFill>
                  <a:srgbClr val="FFFFFF"/>
                </a:solidFill>
                <a:latin typeface="Corbel"/>
                <a:ea typeface="Corbel"/>
                <a:cs typeface="Corbel"/>
                <a:sym typeface="Corbel"/>
              </a:defRPr>
            </a:lvl3pPr>
            <a:lvl4pPr marL="0" lvl="3" indent="0" algn="r">
              <a:spcBef>
                <a:spcPts val="0"/>
              </a:spcBef>
              <a:buNone/>
              <a:defRPr sz="900" b="0" i="0" u="none" strike="noStrike" cap="none">
                <a:solidFill>
                  <a:srgbClr val="FFFFFF"/>
                </a:solidFill>
                <a:latin typeface="Corbel"/>
                <a:ea typeface="Corbel"/>
                <a:cs typeface="Corbel"/>
                <a:sym typeface="Corbel"/>
              </a:defRPr>
            </a:lvl4pPr>
            <a:lvl5pPr marL="0" lvl="4" indent="0" algn="r">
              <a:spcBef>
                <a:spcPts val="0"/>
              </a:spcBef>
              <a:buNone/>
              <a:defRPr sz="900" b="0" i="0" u="none" strike="noStrike" cap="none">
                <a:solidFill>
                  <a:srgbClr val="FFFFFF"/>
                </a:solidFill>
                <a:latin typeface="Corbel"/>
                <a:ea typeface="Corbel"/>
                <a:cs typeface="Corbel"/>
                <a:sym typeface="Corbel"/>
              </a:defRPr>
            </a:lvl5pPr>
            <a:lvl6pPr marL="0" lvl="5" indent="0" algn="r">
              <a:spcBef>
                <a:spcPts val="0"/>
              </a:spcBef>
              <a:buNone/>
              <a:defRPr sz="900" b="0" i="0" u="none" strike="noStrike" cap="none">
                <a:solidFill>
                  <a:srgbClr val="FFFFFF"/>
                </a:solidFill>
                <a:latin typeface="Corbel"/>
                <a:ea typeface="Corbel"/>
                <a:cs typeface="Corbel"/>
                <a:sym typeface="Corbel"/>
              </a:defRPr>
            </a:lvl6pPr>
            <a:lvl7pPr marL="0" lvl="6" indent="0" algn="r">
              <a:spcBef>
                <a:spcPts val="0"/>
              </a:spcBef>
              <a:buNone/>
              <a:defRPr sz="900" b="0" i="0" u="none" strike="noStrike" cap="none">
                <a:solidFill>
                  <a:srgbClr val="FFFFFF"/>
                </a:solidFill>
                <a:latin typeface="Corbel"/>
                <a:ea typeface="Corbel"/>
                <a:cs typeface="Corbel"/>
                <a:sym typeface="Corbel"/>
              </a:defRPr>
            </a:lvl7pPr>
            <a:lvl8pPr marL="0" lvl="7" indent="0" algn="r">
              <a:spcBef>
                <a:spcPts val="0"/>
              </a:spcBef>
              <a:buNone/>
              <a:defRPr sz="900" b="0" i="0" u="none" strike="noStrike" cap="none">
                <a:solidFill>
                  <a:srgbClr val="FFFFFF"/>
                </a:solidFill>
                <a:latin typeface="Corbel"/>
                <a:ea typeface="Corbel"/>
                <a:cs typeface="Corbel"/>
                <a:sym typeface="Corbel"/>
              </a:defRPr>
            </a:lvl8pPr>
            <a:lvl9pPr marL="0" lvl="8" indent="0" algn="r">
              <a:spcBef>
                <a:spcPts val="0"/>
              </a:spcBef>
              <a:buNone/>
              <a:defRPr sz="900" b="0" i="0" u="none" strike="noStrike" cap="none">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GB"/>
              <a:t>‹#›</a:t>
            </a:fld>
            <a:endParaRPr/>
          </a:p>
        </p:txBody>
      </p:sp>
      <p:cxnSp>
        <p:nvCxnSpPr>
          <p:cNvPr id="277" name="Google Shape;277;p43"/>
          <p:cNvCxnSpPr/>
          <p:nvPr/>
        </p:nvCxnSpPr>
        <p:spPr>
          <a:xfrm>
            <a:off x="1483995" y="2800350"/>
            <a:ext cx="6172201" cy="0"/>
          </a:xfrm>
          <a:prstGeom prst="straightConnector1">
            <a:avLst/>
          </a:prstGeom>
          <a:noFill/>
          <a:ln w="10000" cap="flat" cmpd="sng">
            <a:solidFill>
              <a:srgbClr val="FFFFF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857250" y="822960"/>
            <a:ext cx="2948940" cy="130302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1"/>
              </a:buClr>
              <a:buSzPts val="3000"/>
              <a:buFont typeface="Corbel"/>
              <a:buNone/>
              <a:defRPr sz="3000"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0" name="Google Shape;280;p44"/>
          <p:cNvSpPr txBox="1">
            <a:spLocks noGrp="1"/>
          </p:cNvSpPr>
          <p:nvPr>
            <p:ph type="body" idx="1"/>
          </p:nvPr>
        </p:nvSpPr>
        <p:spPr>
          <a:xfrm>
            <a:off x="4389119" y="822960"/>
            <a:ext cx="3909060" cy="3497580"/>
          </a:xfrm>
          <a:prstGeom prst="rect">
            <a:avLst/>
          </a:prstGeom>
          <a:noFill/>
          <a:ln>
            <a:noFill/>
          </a:ln>
        </p:spPr>
        <p:txBody>
          <a:bodyPr spcFirstLastPara="1" wrap="square" lIns="68575" tIns="34275" rIns="68575" bIns="34275" anchor="t" anchorCtr="0">
            <a:normAutofit/>
          </a:bodyPr>
          <a:lstStyle>
            <a:lvl1pPr marL="457200" lvl="0" indent="-349250" algn="l">
              <a:lnSpc>
                <a:spcPct val="90000"/>
              </a:lnSpc>
              <a:spcBef>
                <a:spcPts val="1100"/>
              </a:spcBef>
              <a:spcAft>
                <a:spcPts val="0"/>
              </a:spcAft>
              <a:buSzPts val="1900"/>
              <a:buChar char="•"/>
              <a:defRPr sz="2400"/>
            </a:lvl1pPr>
            <a:lvl2pPr marL="914400" lvl="1" indent="-336550" algn="l">
              <a:lnSpc>
                <a:spcPct val="90000"/>
              </a:lnSpc>
              <a:spcBef>
                <a:spcPts val="200"/>
              </a:spcBef>
              <a:spcAft>
                <a:spcPts val="0"/>
              </a:spcAft>
              <a:buSzPts val="1700"/>
              <a:buChar char="•"/>
              <a:defRPr sz="2100"/>
            </a:lvl2pPr>
            <a:lvl3pPr marL="1371600" lvl="2" indent="-317500" algn="l">
              <a:lnSpc>
                <a:spcPct val="90000"/>
              </a:lnSpc>
              <a:spcBef>
                <a:spcPts val="300"/>
              </a:spcBef>
              <a:spcAft>
                <a:spcPts val="0"/>
              </a:spcAft>
              <a:buSzPts val="1400"/>
              <a:buChar char="•"/>
              <a:defRPr sz="1800"/>
            </a:lvl3pPr>
            <a:lvl4pPr marL="1828800" lvl="3" indent="-304800" algn="l">
              <a:lnSpc>
                <a:spcPct val="90000"/>
              </a:lnSpc>
              <a:spcBef>
                <a:spcPts val="300"/>
              </a:spcBef>
              <a:spcAft>
                <a:spcPts val="0"/>
              </a:spcAft>
              <a:buSzPts val="1200"/>
              <a:buChar char="•"/>
              <a:defRPr sz="1500"/>
            </a:lvl4pPr>
            <a:lvl5pPr marL="2286000" lvl="4" indent="-304800" algn="l">
              <a:lnSpc>
                <a:spcPct val="90000"/>
              </a:lnSpc>
              <a:spcBef>
                <a:spcPts val="300"/>
              </a:spcBef>
              <a:spcAft>
                <a:spcPts val="0"/>
              </a:spcAft>
              <a:buSzPts val="1200"/>
              <a:buChar char="•"/>
              <a:defRPr sz="1500"/>
            </a:lvl5pPr>
            <a:lvl6pPr marL="2743200" lvl="5" indent="-304800" algn="l">
              <a:lnSpc>
                <a:spcPct val="90000"/>
              </a:lnSpc>
              <a:spcBef>
                <a:spcPts val="300"/>
              </a:spcBef>
              <a:spcAft>
                <a:spcPts val="0"/>
              </a:spcAft>
              <a:buSzPts val="1200"/>
              <a:buChar char="•"/>
              <a:defRPr sz="1500"/>
            </a:lvl6pPr>
            <a:lvl7pPr marL="3200400" lvl="6" indent="-304800" algn="l">
              <a:lnSpc>
                <a:spcPct val="90000"/>
              </a:lnSpc>
              <a:spcBef>
                <a:spcPts val="300"/>
              </a:spcBef>
              <a:spcAft>
                <a:spcPts val="0"/>
              </a:spcAft>
              <a:buSzPts val="1200"/>
              <a:buChar char="•"/>
              <a:defRPr sz="1500"/>
            </a:lvl7pPr>
            <a:lvl8pPr marL="3657600" lvl="7" indent="-304800" algn="l">
              <a:lnSpc>
                <a:spcPct val="90000"/>
              </a:lnSpc>
              <a:spcBef>
                <a:spcPts val="300"/>
              </a:spcBef>
              <a:spcAft>
                <a:spcPts val="0"/>
              </a:spcAft>
              <a:buSzPts val="1200"/>
              <a:buChar char="•"/>
              <a:defRPr sz="1500"/>
            </a:lvl8pPr>
            <a:lvl9pPr marL="4114800" lvl="8" indent="-304800" algn="l">
              <a:lnSpc>
                <a:spcPct val="90000"/>
              </a:lnSpc>
              <a:spcBef>
                <a:spcPts val="300"/>
              </a:spcBef>
              <a:spcAft>
                <a:spcPts val="300"/>
              </a:spcAft>
              <a:buSzPts val="1200"/>
              <a:buChar char="•"/>
              <a:defRPr sz="1500"/>
            </a:lvl9pPr>
          </a:lstStyle>
          <a:p>
            <a:endParaRPr/>
          </a:p>
        </p:txBody>
      </p:sp>
      <p:sp>
        <p:nvSpPr>
          <p:cNvPr id="281" name="Google Shape;281;p44"/>
          <p:cNvSpPr txBox="1">
            <a:spLocks noGrp="1"/>
          </p:cNvSpPr>
          <p:nvPr>
            <p:ph type="body" idx="2"/>
          </p:nvPr>
        </p:nvSpPr>
        <p:spPr>
          <a:xfrm>
            <a:off x="857250" y="2125980"/>
            <a:ext cx="2948940" cy="226314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000"/>
              <a:buNone/>
              <a:defRPr sz="1300"/>
            </a:lvl1pPr>
            <a:lvl2pPr marL="914400" lvl="1" indent="-228600" algn="l">
              <a:lnSpc>
                <a:spcPct val="90000"/>
              </a:lnSpc>
              <a:spcBef>
                <a:spcPts val="200"/>
              </a:spcBef>
              <a:spcAft>
                <a:spcPts val="0"/>
              </a:spcAft>
              <a:buSzPts val="700"/>
              <a:buNone/>
              <a:defRPr sz="900"/>
            </a:lvl2pPr>
            <a:lvl3pPr marL="1371600" lvl="2" indent="-228600" algn="l">
              <a:lnSpc>
                <a:spcPct val="90000"/>
              </a:lnSpc>
              <a:spcBef>
                <a:spcPts val="300"/>
              </a:spcBef>
              <a:spcAft>
                <a:spcPts val="0"/>
              </a:spcAft>
              <a:buSzPts val="600"/>
              <a:buNone/>
              <a:defRPr sz="800"/>
            </a:lvl3pPr>
            <a:lvl4pPr marL="1828800" lvl="3" indent="-228600" algn="l">
              <a:lnSpc>
                <a:spcPct val="90000"/>
              </a:lnSpc>
              <a:spcBef>
                <a:spcPts val="300"/>
              </a:spcBef>
              <a:spcAft>
                <a:spcPts val="0"/>
              </a:spcAft>
              <a:buSzPts val="500"/>
              <a:buNone/>
              <a:defRPr sz="700"/>
            </a:lvl4pPr>
            <a:lvl5pPr marL="2286000" lvl="4" indent="-228600" algn="l">
              <a:lnSpc>
                <a:spcPct val="90000"/>
              </a:lnSpc>
              <a:spcBef>
                <a:spcPts val="300"/>
              </a:spcBef>
              <a:spcAft>
                <a:spcPts val="0"/>
              </a:spcAft>
              <a:buSzPts val="500"/>
              <a:buNone/>
              <a:defRPr sz="700"/>
            </a:lvl5pPr>
            <a:lvl6pPr marL="2743200" lvl="5" indent="-228600" algn="l">
              <a:lnSpc>
                <a:spcPct val="90000"/>
              </a:lnSpc>
              <a:spcBef>
                <a:spcPts val="300"/>
              </a:spcBef>
              <a:spcAft>
                <a:spcPts val="0"/>
              </a:spcAft>
              <a:buSzPts val="500"/>
              <a:buNone/>
              <a:defRPr sz="700"/>
            </a:lvl6pPr>
            <a:lvl7pPr marL="3200400" lvl="6" indent="-228600" algn="l">
              <a:lnSpc>
                <a:spcPct val="90000"/>
              </a:lnSpc>
              <a:spcBef>
                <a:spcPts val="300"/>
              </a:spcBef>
              <a:spcAft>
                <a:spcPts val="0"/>
              </a:spcAft>
              <a:buSzPts val="500"/>
              <a:buNone/>
              <a:defRPr sz="700"/>
            </a:lvl7pPr>
            <a:lvl8pPr marL="3657600" lvl="7" indent="-228600" algn="l">
              <a:lnSpc>
                <a:spcPct val="90000"/>
              </a:lnSpc>
              <a:spcBef>
                <a:spcPts val="300"/>
              </a:spcBef>
              <a:spcAft>
                <a:spcPts val="0"/>
              </a:spcAft>
              <a:buSzPts val="500"/>
              <a:buNone/>
              <a:defRPr sz="700"/>
            </a:lvl8pPr>
            <a:lvl9pPr marL="4114800" lvl="8" indent="-228600" algn="l">
              <a:lnSpc>
                <a:spcPct val="90000"/>
              </a:lnSpc>
              <a:spcBef>
                <a:spcPts val="300"/>
              </a:spcBef>
              <a:spcAft>
                <a:spcPts val="300"/>
              </a:spcAft>
              <a:buSzPts val="500"/>
              <a:buNone/>
              <a:defRPr sz="700"/>
            </a:lvl9pPr>
          </a:lstStyle>
          <a:p>
            <a:endParaRPr/>
          </a:p>
        </p:txBody>
      </p:sp>
      <p:sp>
        <p:nvSpPr>
          <p:cNvPr id="282" name="Google Shape;282;p44"/>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3" name="Google Shape;283;p44"/>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44"/>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7" name="Google Shape;287;p45"/>
          <p:cNvSpPr txBox="1">
            <a:spLocks noGrp="1"/>
          </p:cNvSpPr>
          <p:nvPr>
            <p:ph type="body" idx="1"/>
          </p:nvPr>
        </p:nvSpPr>
        <p:spPr>
          <a:xfrm>
            <a:off x="857250" y="1543050"/>
            <a:ext cx="7404653" cy="3028950"/>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2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288" name="Google Shape;288;p45"/>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9" name="Google Shape;289;p45"/>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0" name="Google Shape;290;p45"/>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829818" y="880181"/>
            <a:ext cx="7475220" cy="2194560"/>
          </a:xfrm>
          <a:prstGeom prst="rect">
            <a:avLst/>
          </a:prstGeom>
          <a:noFill/>
          <a:ln>
            <a:noFill/>
          </a:ln>
        </p:spPr>
        <p:txBody>
          <a:bodyPr spcFirstLastPara="1" wrap="square" lIns="68575" tIns="34275" rIns="68575" bIns="34275" anchor="b" anchorCtr="0">
            <a:noAutofit/>
          </a:bodyPr>
          <a:lstStyle>
            <a:lvl1pPr lvl="0" algn="ctr">
              <a:lnSpc>
                <a:spcPct val="85000"/>
              </a:lnSpc>
              <a:spcBef>
                <a:spcPts val="0"/>
              </a:spcBef>
              <a:spcAft>
                <a:spcPts val="0"/>
              </a:spcAft>
              <a:buClr>
                <a:schemeClr val="accent1"/>
              </a:buClr>
              <a:buSzPts val="5400"/>
              <a:buFont typeface="Corbel"/>
              <a:buNone/>
              <a:defRPr sz="5400" b="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3" name="Google Shape;293;p46"/>
          <p:cNvSpPr txBox="1">
            <a:spLocks noGrp="1"/>
          </p:cNvSpPr>
          <p:nvPr>
            <p:ph type="body" idx="1"/>
          </p:nvPr>
        </p:nvSpPr>
        <p:spPr>
          <a:xfrm>
            <a:off x="1282446" y="3115890"/>
            <a:ext cx="6576822" cy="1022855"/>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1100"/>
              </a:spcBef>
              <a:spcAft>
                <a:spcPts val="0"/>
              </a:spcAft>
              <a:buSzPts val="1300"/>
              <a:buNone/>
              <a:defRPr sz="1700">
                <a:solidFill>
                  <a:schemeClr val="accent1"/>
                </a:solidFill>
              </a:defRPr>
            </a:lvl1pPr>
            <a:lvl2pPr marL="914400" lvl="1" indent="-228600" algn="l">
              <a:lnSpc>
                <a:spcPct val="90000"/>
              </a:lnSpc>
              <a:spcBef>
                <a:spcPts val="200"/>
              </a:spcBef>
              <a:spcAft>
                <a:spcPts val="0"/>
              </a:spcAft>
              <a:buSzPts val="1100"/>
              <a:buNone/>
              <a:defRPr sz="1400">
                <a:solidFill>
                  <a:srgbClr val="888888"/>
                </a:solidFill>
              </a:defRPr>
            </a:lvl2pPr>
            <a:lvl3pPr marL="1371600" lvl="2" indent="-228600" algn="l">
              <a:lnSpc>
                <a:spcPct val="90000"/>
              </a:lnSpc>
              <a:spcBef>
                <a:spcPts val="300"/>
              </a:spcBef>
              <a:spcAft>
                <a:spcPts val="0"/>
              </a:spcAft>
              <a:buSzPts val="1000"/>
              <a:buNone/>
              <a:defRPr sz="1200">
                <a:solidFill>
                  <a:srgbClr val="888888"/>
                </a:solidFill>
              </a:defRPr>
            </a:lvl3pPr>
            <a:lvl4pPr marL="1828800" lvl="3" indent="-228600" algn="l">
              <a:lnSpc>
                <a:spcPct val="90000"/>
              </a:lnSpc>
              <a:spcBef>
                <a:spcPts val="300"/>
              </a:spcBef>
              <a:spcAft>
                <a:spcPts val="0"/>
              </a:spcAft>
              <a:buSzPts val="800"/>
              <a:buNone/>
              <a:defRPr sz="1100">
                <a:solidFill>
                  <a:srgbClr val="888888"/>
                </a:solidFill>
              </a:defRPr>
            </a:lvl4pPr>
            <a:lvl5pPr marL="2286000" lvl="4" indent="-228600" algn="l">
              <a:lnSpc>
                <a:spcPct val="90000"/>
              </a:lnSpc>
              <a:spcBef>
                <a:spcPts val="300"/>
              </a:spcBef>
              <a:spcAft>
                <a:spcPts val="0"/>
              </a:spcAft>
              <a:buSzPts val="800"/>
              <a:buNone/>
              <a:defRPr sz="1100">
                <a:solidFill>
                  <a:srgbClr val="888888"/>
                </a:solidFill>
              </a:defRPr>
            </a:lvl5pPr>
            <a:lvl6pPr marL="2743200" lvl="5" indent="-228600" algn="l">
              <a:lnSpc>
                <a:spcPct val="90000"/>
              </a:lnSpc>
              <a:spcBef>
                <a:spcPts val="300"/>
              </a:spcBef>
              <a:spcAft>
                <a:spcPts val="0"/>
              </a:spcAft>
              <a:buSzPts val="800"/>
              <a:buNone/>
              <a:defRPr sz="1100">
                <a:solidFill>
                  <a:srgbClr val="888888"/>
                </a:solidFill>
              </a:defRPr>
            </a:lvl6pPr>
            <a:lvl7pPr marL="3200400" lvl="6" indent="-228600" algn="l">
              <a:lnSpc>
                <a:spcPct val="90000"/>
              </a:lnSpc>
              <a:spcBef>
                <a:spcPts val="300"/>
              </a:spcBef>
              <a:spcAft>
                <a:spcPts val="0"/>
              </a:spcAft>
              <a:buSzPts val="800"/>
              <a:buNone/>
              <a:defRPr sz="1100">
                <a:solidFill>
                  <a:srgbClr val="888888"/>
                </a:solidFill>
              </a:defRPr>
            </a:lvl7pPr>
            <a:lvl8pPr marL="3657600" lvl="7" indent="-228600" algn="l">
              <a:lnSpc>
                <a:spcPct val="90000"/>
              </a:lnSpc>
              <a:spcBef>
                <a:spcPts val="300"/>
              </a:spcBef>
              <a:spcAft>
                <a:spcPts val="0"/>
              </a:spcAft>
              <a:buSzPts val="800"/>
              <a:buNone/>
              <a:defRPr sz="1100">
                <a:solidFill>
                  <a:srgbClr val="888888"/>
                </a:solidFill>
              </a:defRPr>
            </a:lvl8pPr>
            <a:lvl9pPr marL="4114800" lvl="8" indent="-228600" algn="l">
              <a:lnSpc>
                <a:spcPct val="90000"/>
              </a:lnSpc>
              <a:spcBef>
                <a:spcPts val="300"/>
              </a:spcBef>
              <a:spcAft>
                <a:spcPts val="300"/>
              </a:spcAft>
              <a:buSzPts val="800"/>
              <a:buNone/>
              <a:defRPr sz="1100">
                <a:solidFill>
                  <a:srgbClr val="888888"/>
                </a:solidFill>
              </a:defRPr>
            </a:lvl9pPr>
          </a:lstStyle>
          <a:p>
            <a:endParaRPr/>
          </a:p>
        </p:txBody>
      </p:sp>
      <p:sp>
        <p:nvSpPr>
          <p:cNvPr id="294" name="Google Shape;294;p46"/>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5" name="Google Shape;295;p46"/>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6" name="Google Shape;296;p46"/>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297" name="Google Shape;297;p46"/>
          <p:cNvCxnSpPr/>
          <p:nvPr/>
        </p:nvCxnSpPr>
        <p:spPr>
          <a:xfrm>
            <a:off x="1485900" y="3015306"/>
            <a:ext cx="6172201"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0" name="Google Shape;300;p47"/>
          <p:cNvSpPr txBox="1">
            <a:spLocks noGrp="1"/>
          </p:cNvSpPr>
          <p:nvPr>
            <p:ph type="body" idx="1"/>
          </p:nvPr>
        </p:nvSpPr>
        <p:spPr>
          <a:xfrm>
            <a:off x="857250" y="1543049"/>
            <a:ext cx="3566160" cy="3017520"/>
          </a:xfrm>
          <a:prstGeom prst="rect">
            <a:avLst/>
          </a:prstGeom>
          <a:noFill/>
          <a:ln>
            <a:noFill/>
          </a:ln>
        </p:spPr>
        <p:txBody>
          <a:bodyPr spcFirstLastPara="1" wrap="square" lIns="68575" tIns="34275" rIns="68575" bIns="34275" anchor="t" anchorCtr="0">
            <a:normAutofit/>
          </a:bodyPr>
          <a:lstStyle>
            <a:lvl1pPr marL="457200" lvl="0" indent="-311150" algn="l">
              <a:lnSpc>
                <a:spcPct val="90000"/>
              </a:lnSpc>
              <a:spcBef>
                <a:spcPts val="1100"/>
              </a:spcBef>
              <a:spcAft>
                <a:spcPts val="0"/>
              </a:spcAft>
              <a:buSzPts val="1300"/>
              <a:buChar char="•"/>
              <a:defRPr sz="1700"/>
            </a:lvl1pPr>
            <a:lvl2pPr marL="914400" lvl="1" indent="-304800" algn="l">
              <a:lnSpc>
                <a:spcPct val="90000"/>
              </a:lnSpc>
              <a:spcBef>
                <a:spcPts val="200"/>
              </a:spcBef>
              <a:spcAft>
                <a:spcPts val="0"/>
              </a:spcAft>
              <a:buSzPts val="1200"/>
              <a:buChar char="•"/>
              <a:defRPr sz="1500"/>
            </a:lvl2pPr>
            <a:lvl3pPr marL="1371600" lvl="2" indent="-298450" algn="l">
              <a:lnSpc>
                <a:spcPct val="90000"/>
              </a:lnSpc>
              <a:spcBef>
                <a:spcPts val="300"/>
              </a:spcBef>
              <a:spcAft>
                <a:spcPts val="0"/>
              </a:spcAft>
              <a:buSzPts val="1100"/>
              <a:buChar char="•"/>
              <a:defRPr sz="1400"/>
            </a:lvl3pPr>
            <a:lvl4pPr marL="1828800" lvl="3" indent="-292100" algn="l">
              <a:lnSpc>
                <a:spcPct val="90000"/>
              </a:lnSpc>
              <a:spcBef>
                <a:spcPts val="300"/>
              </a:spcBef>
              <a:spcAft>
                <a:spcPts val="0"/>
              </a:spcAft>
              <a:buSzPts val="1000"/>
              <a:buChar char="•"/>
              <a:defRPr sz="1200"/>
            </a:lvl4pPr>
            <a:lvl5pPr marL="2286000" lvl="4" indent="-292100" algn="l">
              <a:lnSpc>
                <a:spcPct val="90000"/>
              </a:lnSpc>
              <a:spcBef>
                <a:spcPts val="300"/>
              </a:spcBef>
              <a:spcAft>
                <a:spcPts val="0"/>
              </a:spcAft>
              <a:buSzPts val="1000"/>
              <a:buChar char="•"/>
              <a:defRPr sz="1200"/>
            </a:lvl5pPr>
            <a:lvl6pPr marL="2743200" lvl="5" indent="-292100" algn="l">
              <a:lnSpc>
                <a:spcPct val="90000"/>
              </a:lnSpc>
              <a:spcBef>
                <a:spcPts val="300"/>
              </a:spcBef>
              <a:spcAft>
                <a:spcPts val="0"/>
              </a:spcAft>
              <a:buSzPts val="1000"/>
              <a:buChar char="•"/>
              <a:defRPr sz="1200"/>
            </a:lvl6pPr>
            <a:lvl7pPr marL="3200400" lvl="6" indent="-292100" algn="l">
              <a:lnSpc>
                <a:spcPct val="90000"/>
              </a:lnSpc>
              <a:spcBef>
                <a:spcPts val="300"/>
              </a:spcBef>
              <a:spcAft>
                <a:spcPts val="0"/>
              </a:spcAft>
              <a:buSzPts val="1000"/>
              <a:buChar char="•"/>
              <a:defRPr sz="1200"/>
            </a:lvl7pPr>
            <a:lvl8pPr marL="3657600" lvl="7" indent="-292100" algn="l">
              <a:lnSpc>
                <a:spcPct val="90000"/>
              </a:lnSpc>
              <a:spcBef>
                <a:spcPts val="300"/>
              </a:spcBef>
              <a:spcAft>
                <a:spcPts val="0"/>
              </a:spcAft>
              <a:buSzPts val="1000"/>
              <a:buChar char="•"/>
              <a:defRPr sz="1200"/>
            </a:lvl8pPr>
            <a:lvl9pPr marL="4114800" lvl="8" indent="-292100" algn="l">
              <a:lnSpc>
                <a:spcPct val="90000"/>
              </a:lnSpc>
              <a:spcBef>
                <a:spcPts val="300"/>
              </a:spcBef>
              <a:spcAft>
                <a:spcPts val="300"/>
              </a:spcAft>
              <a:buSzPts val="1000"/>
              <a:buChar char="•"/>
              <a:defRPr sz="1200"/>
            </a:lvl9pPr>
          </a:lstStyle>
          <a:p>
            <a:endParaRPr/>
          </a:p>
        </p:txBody>
      </p:sp>
      <p:sp>
        <p:nvSpPr>
          <p:cNvPr id="301" name="Google Shape;301;p47"/>
          <p:cNvSpPr txBox="1">
            <a:spLocks noGrp="1"/>
          </p:cNvSpPr>
          <p:nvPr>
            <p:ph type="body" idx="2"/>
          </p:nvPr>
        </p:nvSpPr>
        <p:spPr>
          <a:xfrm>
            <a:off x="4700709" y="1543050"/>
            <a:ext cx="3566160" cy="3017520"/>
          </a:xfrm>
          <a:prstGeom prst="rect">
            <a:avLst/>
          </a:prstGeom>
          <a:noFill/>
          <a:ln>
            <a:noFill/>
          </a:ln>
        </p:spPr>
        <p:txBody>
          <a:bodyPr spcFirstLastPara="1" wrap="square" lIns="68575" tIns="34275" rIns="68575" bIns="34275" anchor="t" anchorCtr="0">
            <a:normAutofit/>
          </a:bodyPr>
          <a:lstStyle>
            <a:lvl1pPr marL="457200" lvl="0" indent="-311150" algn="l">
              <a:lnSpc>
                <a:spcPct val="90000"/>
              </a:lnSpc>
              <a:spcBef>
                <a:spcPts val="1100"/>
              </a:spcBef>
              <a:spcAft>
                <a:spcPts val="0"/>
              </a:spcAft>
              <a:buSzPts val="1300"/>
              <a:buChar char="•"/>
              <a:defRPr sz="1700"/>
            </a:lvl1pPr>
            <a:lvl2pPr marL="914400" lvl="1" indent="-304800" algn="l">
              <a:lnSpc>
                <a:spcPct val="90000"/>
              </a:lnSpc>
              <a:spcBef>
                <a:spcPts val="200"/>
              </a:spcBef>
              <a:spcAft>
                <a:spcPts val="0"/>
              </a:spcAft>
              <a:buSzPts val="1200"/>
              <a:buChar char="•"/>
              <a:defRPr sz="1500"/>
            </a:lvl2pPr>
            <a:lvl3pPr marL="1371600" lvl="2" indent="-298450" algn="l">
              <a:lnSpc>
                <a:spcPct val="90000"/>
              </a:lnSpc>
              <a:spcBef>
                <a:spcPts val="300"/>
              </a:spcBef>
              <a:spcAft>
                <a:spcPts val="0"/>
              </a:spcAft>
              <a:buSzPts val="1100"/>
              <a:buChar char="•"/>
              <a:defRPr sz="1400"/>
            </a:lvl3pPr>
            <a:lvl4pPr marL="1828800" lvl="3" indent="-292100" algn="l">
              <a:lnSpc>
                <a:spcPct val="90000"/>
              </a:lnSpc>
              <a:spcBef>
                <a:spcPts val="300"/>
              </a:spcBef>
              <a:spcAft>
                <a:spcPts val="0"/>
              </a:spcAft>
              <a:buSzPts val="1000"/>
              <a:buChar char="•"/>
              <a:defRPr sz="1200"/>
            </a:lvl4pPr>
            <a:lvl5pPr marL="2286000" lvl="4" indent="-292100" algn="l">
              <a:lnSpc>
                <a:spcPct val="90000"/>
              </a:lnSpc>
              <a:spcBef>
                <a:spcPts val="300"/>
              </a:spcBef>
              <a:spcAft>
                <a:spcPts val="0"/>
              </a:spcAft>
              <a:buSzPts val="1000"/>
              <a:buChar char="•"/>
              <a:defRPr sz="1200"/>
            </a:lvl5pPr>
            <a:lvl6pPr marL="2743200" lvl="5" indent="-292100" algn="l">
              <a:lnSpc>
                <a:spcPct val="90000"/>
              </a:lnSpc>
              <a:spcBef>
                <a:spcPts val="300"/>
              </a:spcBef>
              <a:spcAft>
                <a:spcPts val="0"/>
              </a:spcAft>
              <a:buSzPts val="1000"/>
              <a:buChar char="•"/>
              <a:defRPr sz="1200"/>
            </a:lvl6pPr>
            <a:lvl7pPr marL="3200400" lvl="6" indent="-292100" algn="l">
              <a:lnSpc>
                <a:spcPct val="90000"/>
              </a:lnSpc>
              <a:spcBef>
                <a:spcPts val="300"/>
              </a:spcBef>
              <a:spcAft>
                <a:spcPts val="0"/>
              </a:spcAft>
              <a:buSzPts val="1000"/>
              <a:buChar char="•"/>
              <a:defRPr sz="1200"/>
            </a:lvl7pPr>
            <a:lvl8pPr marL="3657600" lvl="7" indent="-292100" algn="l">
              <a:lnSpc>
                <a:spcPct val="90000"/>
              </a:lnSpc>
              <a:spcBef>
                <a:spcPts val="300"/>
              </a:spcBef>
              <a:spcAft>
                <a:spcPts val="0"/>
              </a:spcAft>
              <a:buSzPts val="1000"/>
              <a:buChar char="•"/>
              <a:defRPr sz="1200"/>
            </a:lvl8pPr>
            <a:lvl9pPr marL="4114800" lvl="8" indent="-292100" algn="l">
              <a:lnSpc>
                <a:spcPct val="90000"/>
              </a:lnSpc>
              <a:spcBef>
                <a:spcPts val="300"/>
              </a:spcBef>
              <a:spcAft>
                <a:spcPts val="300"/>
              </a:spcAft>
              <a:buSzPts val="1000"/>
              <a:buChar char="•"/>
              <a:defRPr sz="1200"/>
            </a:lvl9pPr>
          </a:lstStyle>
          <a:p>
            <a:endParaRPr/>
          </a:p>
        </p:txBody>
      </p:sp>
      <p:sp>
        <p:nvSpPr>
          <p:cNvPr id="302" name="Google Shape;302;p47"/>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3" name="Google Shape;303;p47"/>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4" name="Google Shape;304;p47"/>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2700"/>
              <a:buFont typeface="Trebuchet MS"/>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 name="Google Shape;158;p28"/>
          <p:cNvSpPr txBox="1">
            <a:spLocks noGrp="1"/>
          </p:cNvSpPr>
          <p:nvPr>
            <p:ph type="body" idx="1"/>
          </p:nvPr>
        </p:nvSpPr>
        <p:spPr>
          <a:xfrm>
            <a:off x="506809" y="1620737"/>
            <a:ext cx="31392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59" name="Google Shape;159;p28"/>
          <p:cNvSpPr txBox="1">
            <a:spLocks noGrp="1"/>
          </p:cNvSpPr>
          <p:nvPr>
            <p:ph type="body" idx="2"/>
          </p:nvPr>
        </p:nvSpPr>
        <p:spPr>
          <a:xfrm>
            <a:off x="506809" y="2052934"/>
            <a:ext cx="3139200" cy="2478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60" name="Google Shape;160;p28"/>
          <p:cNvSpPr txBox="1">
            <a:spLocks noGrp="1"/>
          </p:cNvSpPr>
          <p:nvPr>
            <p:ph type="body" idx="3"/>
          </p:nvPr>
        </p:nvSpPr>
        <p:spPr>
          <a:xfrm>
            <a:off x="3816287" y="1620737"/>
            <a:ext cx="31392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1" name="Google Shape;161;p28"/>
          <p:cNvSpPr txBox="1">
            <a:spLocks noGrp="1"/>
          </p:cNvSpPr>
          <p:nvPr>
            <p:ph type="body" idx="4"/>
          </p:nvPr>
        </p:nvSpPr>
        <p:spPr>
          <a:xfrm>
            <a:off x="3816288" y="2052934"/>
            <a:ext cx="3139200" cy="24780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62" name="Google Shape;162;p28"/>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3" name="Google Shape;163;p28"/>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4" name="Google Shape;164;p28"/>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7" name="Google Shape;307;p48"/>
          <p:cNvSpPr txBox="1">
            <a:spLocks noGrp="1"/>
          </p:cNvSpPr>
          <p:nvPr>
            <p:ph type="body" idx="1"/>
          </p:nvPr>
        </p:nvSpPr>
        <p:spPr>
          <a:xfrm>
            <a:off x="857250" y="1501133"/>
            <a:ext cx="3566160" cy="58293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SzPts val="1400"/>
              <a:buNone/>
              <a:defRPr sz="1800" b="1"/>
            </a:lvl1pPr>
            <a:lvl2pPr marL="914400" lvl="1" indent="-228600" algn="l">
              <a:lnSpc>
                <a:spcPct val="90000"/>
              </a:lnSpc>
              <a:spcBef>
                <a:spcPts val="200"/>
              </a:spcBef>
              <a:spcAft>
                <a:spcPts val="0"/>
              </a:spcAft>
              <a:buSzPts val="1200"/>
              <a:buNone/>
              <a:defRPr sz="1500" b="1"/>
            </a:lvl2pPr>
            <a:lvl3pPr marL="1371600" lvl="2" indent="-228600" algn="l">
              <a:lnSpc>
                <a:spcPct val="90000"/>
              </a:lnSpc>
              <a:spcBef>
                <a:spcPts val="300"/>
              </a:spcBef>
              <a:spcAft>
                <a:spcPts val="0"/>
              </a:spcAft>
              <a:buSzPts val="1100"/>
              <a:buNone/>
              <a:defRPr sz="1400" b="1"/>
            </a:lvl3pPr>
            <a:lvl4pPr marL="1828800" lvl="3" indent="-228600" algn="l">
              <a:lnSpc>
                <a:spcPct val="90000"/>
              </a:lnSpc>
              <a:spcBef>
                <a:spcPts val="300"/>
              </a:spcBef>
              <a:spcAft>
                <a:spcPts val="0"/>
              </a:spcAft>
              <a:buSzPts val="1000"/>
              <a:buNone/>
              <a:defRPr sz="1200" b="1"/>
            </a:lvl4pPr>
            <a:lvl5pPr marL="2286000" lvl="4" indent="-228600" algn="l">
              <a:lnSpc>
                <a:spcPct val="90000"/>
              </a:lnSpc>
              <a:spcBef>
                <a:spcPts val="300"/>
              </a:spcBef>
              <a:spcAft>
                <a:spcPts val="0"/>
              </a:spcAft>
              <a:buSzPts val="1000"/>
              <a:buNone/>
              <a:defRPr sz="1200" b="1"/>
            </a:lvl5pPr>
            <a:lvl6pPr marL="2743200" lvl="5" indent="-228600" algn="l">
              <a:lnSpc>
                <a:spcPct val="90000"/>
              </a:lnSpc>
              <a:spcBef>
                <a:spcPts val="300"/>
              </a:spcBef>
              <a:spcAft>
                <a:spcPts val="0"/>
              </a:spcAft>
              <a:buSzPts val="1000"/>
              <a:buNone/>
              <a:defRPr sz="1200" b="1"/>
            </a:lvl6pPr>
            <a:lvl7pPr marL="3200400" lvl="6" indent="-228600" algn="l">
              <a:lnSpc>
                <a:spcPct val="90000"/>
              </a:lnSpc>
              <a:spcBef>
                <a:spcPts val="300"/>
              </a:spcBef>
              <a:spcAft>
                <a:spcPts val="0"/>
              </a:spcAft>
              <a:buSzPts val="1000"/>
              <a:buNone/>
              <a:defRPr sz="1200" b="1"/>
            </a:lvl7pPr>
            <a:lvl8pPr marL="3657600" lvl="7" indent="-228600" algn="l">
              <a:lnSpc>
                <a:spcPct val="90000"/>
              </a:lnSpc>
              <a:spcBef>
                <a:spcPts val="300"/>
              </a:spcBef>
              <a:spcAft>
                <a:spcPts val="0"/>
              </a:spcAft>
              <a:buSzPts val="1000"/>
              <a:buNone/>
              <a:defRPr sz="1200" b="1"/>
            </a:lvl8pPr>
            <a:lvl9pPr marL="4114800" lvl="8" indent="-228600" algn="l">
              <a:lnSpc>
                <a:spcPct val="90000"/>
              </a:lnSpc>
              <a:spcBef>
                <a:spcPts val="300"/>
              </a:spcBef>
              <a:spcAft>
                <a:spcPts val="300"/>
              </a:spcAft>
              <a:buSzPts val="1000"/>
              <a:buNone/>
              <a:defRPr sz="1200" b="1"/>
            </a:lvl9pPr>
          </a:lstStyle>
          <a:p>
            <a:endParaRPr/>
          </a:p>
        </p:txBody>
      </p:sp>
      <p:sp>
        <p:nvSpPr>
          <p:cNvPr id="308" name="Google Shape;308;p48"/>
          <p:cNvSpPr txBox="1">
            <a:spLocks noGrp="1"/>
          </p:cNvSpPr>
          <p:nvPr>
            <p:ph type="body" idx="2"/>
          </p:nvPr>
        </p:nvSpPr>
        <p:spPr>
          <a:xfrm>
            <a:off x="857250" y="2041112"/>
            <a:ext cx="3566160" cy="2537460"/>
          </a:xfrm>
          <a:prstGeom prst="rect">
            <a:avLst/>
          </a:prstGeom>
          <a:noFill/>
          <a:ln>
            <a:noFill/>
          </a:ln>
        </p:spPr>
        <p:txBody>
          <a:bodyPr spcFirstLastPara="1" wrap="square" lIns="68575" tIns="34275" rIns="68575" bIns="34275" anchor="t" anchorCtr="0">
            <a:normAutofit/>
          </a:bodyPr>
          <a:lstStyle>
            <a:lvl1pPr marL="457200" lvl="0" indent="-311150" algn="l">
              <a:lnSpc>
                <a:spcPct val="90000"/>
              </a:lnSpc>
              <a:spcBef>
                <a:spcPts val="1100"/>
              </a:spcBef>
              <a:spcAft>
                <a:spcPts val="0"/>
              </a:spcAft>
              <a:buSzPts val="1300"/>
              <a:buChar char="•"/>
              <a:defRPr sz="1700"/>
            </a:lvl1pPr>
            <a:lvl2pPr marL="914400" lvl="1" indent="-304800" algn="l">
              <a:lnSpc>
                <a:spcPct val="90000"/>
              </a:lnSpc>
              <a:spcBef>
                <a:spcPts val="200"/>
              </a:spcBef>
              <a:spcAft>
                <a:spcPts val="0"/>
              </a:spcAft>
              <a:buSzPts val="1200"/>
              <a:buChar char="•"/>
              <a:defRPr sz="1500"/>
            </a:lvl2pPr>
            <a:lvl3pPr marL="1371600" lvl="2" indent="-298450" algn="l">
              <a:lnSpc>
                <a:spcPct val="90000"/>
              </a:lnSpc>
              <a:spcBef>
                <a:spcPts val="300"/>
              </a:spcBef>
              <a:spcAft>
                <a:spcPts val="0"/>
              </a:spcAft>
              <a:buSzPts val="1100"/>
              <a:buChar char="•"/>
              <a:defRPr sz="1400"/>
            </a:lvl3pPr>
            <a:lvl4pPr marL="1828800" lvl="3" indent="-292100" algn="l">
              <a:lnSpc>
                <a:spcPct val="90000"/>
              </a:lnSpc>
              <a:spcBef>
                <a:spcPts val="300"/>
              </a:spcBef>
              <a:spcAft>
                <a:spcPts val="0"/>
              </a:spcAft>
              <a:buSzPts val="1000"/>
              <a:buChar char="•"/>
              <a:defRPr sz="1200"/>
            </a:lvl4pPr>
            <a:lvl5pPr marL="2286000" lvl="4" indent="-292100" algn="l">
              <a:lnSpc>
                <a:spcPct val="90000"/>
              </a:lnSpc>
              <a:spcBef>
                <a:spcPts val="300"/>
              </a:spcBef>
              <a:spcAft>
                <a:spcPts val="0"/>
              </a:spcAft>
              <a:buSzPts val="1000"/>
              <a:buChar char="•"/>
              <a:defRPr sz="1200"/>
            </a:lvl5pPr>
            <a:lvl6pPr marL="2743200" lvl="5" indent="-292100" algn="l">
              <a:lnSpc>
                <a:spcPct val="90000"/>
              </a:lnSpc>
              <a:spcBef>
                <a:spcPts val="300"/>
              </a:spcBef>
              <a:spcAft>
                <a:spcPts val="0"/>
              </a:spcAft>
              <a:buSzPts val="1000"/>
              <a:buChar char="•"/>
              <a:defRPr sz="1200"/>
            </a:lvl6pPr>
            <a:lvl7pPr marL="3200400" lvl="6" indent="-292100" algn="l">
              <a:lnSpc>
                <a:spcPct val="90000"/>
              </a:lnSpc>
              <a:spcBef>
                <a:spcPts val="300"/>
              </a:spcBef>
              <a:spcAft>
                <a:spcPts val="0"/>
              </a:spcAft>
              <a:buSzPts val="1000"/>
              <a:buChar char="•"/>
              <a:defRPr sz="1200"/>
            </a:lvl7pPr>
            <a:lvl8pPr marL="3657600" lvl="7" indent="-292100" algn="l">
              <a:lnSpc>
                <a:spcPct val="90000"/>
              </a:lnSpc>
              <a:spcBef>
                <a:spcPts val="300"/>
              </a:spcBef>
              <a:spcAft>
                <a:spcPts val="0"/>
              </a:spcAft>
              <a:buSzPts val="1000"/>
              <a:buChar char="•"/>
              <a:defRPr sz="1200"/>
            </a:lvl8pPr>
            <a:lvl9pPr marL="4114800" lvl="8" indent="-292100" algn="l">
              <a:lnSpc>
                <a:spcPct val="90000"/>
              </a:lnSpc>
              <a:spcBef>
                <a:spcPts val="300"/>
              </a:spcBef>
              <a:spcAft>
                <a:spcPts val="300"/>
              </a:spcAft>
              <a:buSzPts val="1000"/>
              <a:buChar char="•"/>
              <a:defRPr sz="1200"/>
            </a:lvl9pPr>
          </a:lstStyle>
          <a:p>
            <a:endParaRPr/>
          </a:p>
        </p:txBody>
      </p:sp>
      <p:sp>
        <p:nvSpPr>
          <p:cNvPr id="309" name="Google Shape;309;p48"/>
          <p:cNvSpPr txBox="1">
            <a:spLocks noGrp="1"/>
          </p:cNvSpPr>
          <p:nvPr>
            <p:ph type="body" idx="3"/>
          </p:nvPr>
        </p:nvSpPr>
        <p:spPr>
          <a:xfrm>
            <a:off x="4701880" y="1499274"/>
            <a:ext cx="3566160" cy="58293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SzPts val="1400"/>
              <a:buNone/>
              <a:defRPr sz="1800" b="1"/>
            </a:lvl1pPr>
            <a:lvl2pPr marL="914400" lvl="1" indent="-228600" algn="l">
              <a:lnSpc>
                <a:spcPct val="90000"/>
              </a:lnSpc>
              <a:spcBef>
                <a:spcPts val="200"/>
              </a:spcBef>
              <a:spcAft>
                <a:spcPts val="0"/>
              </a:spcAft>
              <a:buSzPts val="1200"/>
              <a:buNone/>
              <a:defRPr sz="1500" b="1"/>
            </a:lvl2pPr>
            <a:lvl3pPr marL="1371600" lvl="2" indent="-228600" algn="l">
              <a:lnSpc>
                <a:spcPct val="90000"/>
              </a:lnSpc>
              <a:spcBef>
                <a:spcPts val="300"/>
              </a:spcBef>
              <a:spcAft>
                <a:spcPts val="0"/>
              </a:spcAft>
              <a:buSzPts val="1100"/>
              <a:buNone/>
              <a:defRPr sz="1400" b="1"/>
            </a:lvl3pPr>
            <a:lvl4pPr marL="1828800" lvl="3" indent="-228600" algn="l">
              <a:lnSpc>
                <a:spcPct val="90000"/>
              </a:lnSpc>
              <a:spcBef>
                <a:spcPts val="300"/>
              </a:spcBef>
              <a:spcAft>
                <a:spcPts val="0"/>
              </a:spcAft>
              <a:buSzPts val="1000"/>
              <a:buNone/>
              <a:defRPr sz="1200" b="1"/>
            </a:lvl4pPr>
            <a:lvl5pPr marL="2286000" lvl="4" indent="-228600" algn="l">
              <a:lnSpc>
                <a:spcPct val="90000"/>
              </a:lnSpc>
              <a:spcBef>
                <a:spcPts val="300"/>
              </a:spcBef>
              <a:spcAft>
                <a:spcPts val="0"/>
              </a:spcAft>
              <a:buSzPts val="1000"/>
              <a:buNone/>
              <a:defRPr sz="1200" b="1"/>
            </a:lvl5pPr>
            <a:lvl6pPr marL="2743200" lvl="5" indent="-228600" algn="l">
              <a:lnSpc>
                <a:spcPct val="90000"/>
              </a:lnSpc>
              <a:spcBef>
                <a:spcPts val="300"/>
              </a:spcBef>
              <a:spcAft>
                <a:spcPts val="0"/>
              </a:spcAft>
              <a:buSzPts val="1000"/>
              <a:buNone/>
              <a:defRPr sz="1200" b="1"/>
            </a:lvl6pPr>
            <a:lvl7pPr marL="3200400" lvl="6" indent="-228600" algn="l">
              <a:lnSpc>
                <a:spcPct val="90000"/>
              </a:lnSpc>
              <a:spcBef>
                <a:spcPts val="300"/>
              </a:spcBef>
              <a:spcAft>
                <a:spcPts val="0"/>
              </a:spcAft>
              <a:buSzPts val="1000"/>
              <a:buNone/>
              <a:defRPr sz="1200" b="1"/>
            </a:lvl7pPr>
            <a:lvl8pPr marL="3657600" lvl="7" indent="-228600" algn="l">
              <a:lnSpc>
                <a:spcPct val="90000"/>
              </a:lnSpc>
              <a:spcBef>
                <a:spcPts val="300"/>
              </a:spcBef>
              <a:spcAft>
                <a:spcPts val="0"/>
              </a:spcAft>
              <a:buSzPts val="1000"/>
              <a:buNone/>
              <a:defRPr sz="1200" b="1"/>
            </a:lvl8pPr>
            <a:lvl9pPr marL="4114800" lvl="8" indent="-228600" algn="l">
              <a:lnSpc>
                <a:spcPct val="90000"/>
              </a:lnSpc>
              <a:spcBef>
                <a:spcPts val="300"/>
              </a:spcBef>
              <a:spcAft>
                <a:spcPts val="300"/>
              </a:spcAft>
              <a:buSzPts val="1000"/>
              <a:buNone/>
              <a:defRPr sz="1200" b="1"/>
            </a:lvl9pPr>
          </a:lstStyle>
          <a:p>
            <a:endParaRPr/>
          </a:p>
        </p:txBody>
      </p:sp>
      <p:sp>
        <p:nvSpPr>
          <p:cNvPr id="310" name="Google Shape;310;p48"/>
          <p:cNvSpPr txBox="1">
            <a:spLocks noGrp="1"/>
          </p:cNvSpPr>
          <p:nvPr>
            <p:ph type="body" idx="4"/>
          </p:nvPr>
        </p:nvSpPr>
        <p:spPr>
          <a:xfrm>
            <a:off x="4701880" y="2039492"/>
            <a:ext cx="3566160" cy="2537460"/>
          </a:xfrm>
          <a:prstGeom prst="rect">
            <a:avLst/>
          </a:prstGeom>
          <a:noFill/>
          <a:ln>
            <a:noFill/>
          </a:ln>
        </p:spPr>
        <p:txBody>
          <a:bodyPr spcFirstLastPara="1" wrap="square" lIns="68575" tIns="34275" rIns="68575" bIns="34275" anchor="t" anchorCtr="0">
            <a:normAutofit/>
          </a:bodyPr>
          <a:lstStyle>
            <a:lvl1pPr marL="457200" lvl="0" indent="-311150" algn="l">
              <a:lnSpc>
                <a:spcPct val="90000"/>
              </a:lnSpc>
              <a:spcBef>
                <a:spcPts val="1100"/>
              </a:spcBef>
              <a:spcAft>
                <a:spcPts val="0"/>
              </a:spcAft>
              <a:buSzPts val="1300"/>
              <a:buChar char="•"/>
              <a:defRPr sz="1700"/>
            </a:lvl1pPr>
            <a:lvl2pPr marL="914400" lvl="1" indent="-304800" algn="l">
              <a:lnSpc>
                <a:spcPct val="90000"/>
              </a:lnSpc>
              <a:spcBef>
                <a:spcPts val="200"/>
              </a:spcBef>
              <a:spcAft>
                <a:spcPts val="0"/>
              </a:spcAft>
              <a:buSzPts val="1200"/>
              <a:buChar char="•"/>
              <a:defRPr sz="1500"/>
            </a:lvl2pPr>
            <a:lvl3pPr marL="1371600" lvl="2" indent="-298450" algn="l">
              <a:lnSpc>
                <a:spcPct val="90000"/>
              </a:lnSpc>
              <a:spcBef>
                <a:spcPts val="300"/>
              </a:spcBef>
              <a:spcAft>
                <a:spcPts val="0"/>
              </a:spcAft>
              <a:buSzPts val="1100"/>
              <a:buChar char="•"/>
              <a:defRPr sz="1400"/>
            </a:lvl3pPr>
            <a:lvl4pPr marL="1828800" lvl="3" indent="-292100" algn="l">
              <a:lnSpc>
                <a:spcPct val="90000"/>
              </a:lnSpc>
              <a:spcBef>
                <a:spcPts val="300"/>
              </a:spcBef>
              <a:spcAft>
                <a:spcPts val="0"/>
              </a:spcAft>
              <a:buSzPts val="1000"/>
              <a:buChar char="•"/>
              <a:defRPr sz="1200"/>
            </a:lvl4pPr>
            <a:lvl5pPr marL="2286000" lvl="4" indent="-292100" algn="l">
              <a:lnSpc>
                <a:spcPct val="90000"/>
              </a:lnSpc>
              <a:spcBef>
                <a:spcPts val="300"/>
              </a:spcBef>
              <a:spcAft>
                <a:spcPts val="0"/>
              </a:spcAft>
              <a:buSzPts val="1000"/>
              <a:buChar char="•"/>
              <a:defRPr sz="1200"/>
            </a:lvl5pPr>
            <a:lvl6pPr marL="2743200" lvl="5" indent="-292100" algn="l">
              <a:lnSpc>
                <a:spcPct val="90000"/>
              </a:lnSpc>
              <a:spcBef>
                <a:spcPts val="300"/>
              </a:spcBef>
              <a:spcAft>
                <a:spcPts val="0"/>
              </a:spcAft>
              <a:buSzPts val="1000"/>
              <a:buChar char="•"/>
              <a:defRPr sz="1200"/>
            </a:lvl6pPr>
            <a:lvl7pPr marL="3200400" lvl="6" indent="-292100" algn="l">
              <a:lnSpc>
                <a:spcPct val="90000"/>
              </a:lnSpc>
              <a:spcBef>
                <a:spcPts val="300"/>
              </a:spcBef>
              <a:spcAft>
                <a:spcPts val="0"/>
              </a:spcAft>
              <a:buSzPts val="1000"/>
              <a:buChar char="•"/>
              <a:defRPr sz="1200"/>
            </a:lvl7pPr>
            <a:lvl8pPr marL="3657600" lvl="7" indent="-292100" algn="l">
              <a:lnSpc>
                <a:spcPct val="90000"/>
              </a:lnSpc>
              <a:spcBef>
                <a:spcPts val="300"/>
              </a:spcBef>
              <a:spcAft>
                <a:spcPts val="0"/>
              </a:spcAft>
              <a:buSzPts val="1000"/>
              <a:buChar char="•"/>
              <a:defRPr sz="1200"/>
            </a:lvl8pPr>
            <a:lvl9pPr marL="4114800" lvl="8" indent="-292100" algn="l">
              <a:lnSpc>
                <a:spcPct val="90000"/>
              </a:lnSpc>
              <a:spcBef>
                <a:spcPts val="300"/>
              </a:spcBef>
              <a:spcAft>
                <a:spcPts val="300"/>
              </a:spcAft>
              <a:buSzPts val="1000"/>
              <a:buChar char="•"/>
              <a:defRPr sz="1200"/>
            </a:lvl9pPr>
          </a:lstStyle>
          <a:p>
            <a:endParaRPr/>
          </a:p>
        </p:txBody>
      </p:sp>
      <p:sp>
        <p:nvSpPr>
          <p:cNvPr id="311" name="Google Shape;311;p48"/>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48"/>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48"/>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4"/>
        <p:cNvGrpSpPr/>
        <p:nvPr/>
      </p:nvGrpSpPr>
      <p:grpSpPr>
        <a:xfrm>
          <a:off x="0" y="0"/>
          <a:ext cx="0" cy="0"/>
          <a:chOff x="0" y="0"/>
          <a:chExt cx="0" cy="0"/>
        </a:xfrm>
      </p:grpSpPr>
      <p:sp>
        <p:nvSpPr>
          <p:cNvPr id="315" name="Google Shape;315;p49"/>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49"/>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7" name="Google Shape;317;p49"/>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8" name="Google Shape;318;p49"/>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9"/>
        <p:cNvGrpSpPr/>
        <p:nvPr/>
      </p:nvGrpSpPr>
      <p:grpSpPr>
        <a:xfrm>
          <a:off x="0" y="0"/>
          <a:ext cx="0" cy="0"/>
          <a:chOff x="0" y="0"/>
          <a:chExt cx="0" cy="0"/>
        </a:xfrm>
      </p:grpSpPr>
      <p:sp>
        <p:nvSpPr>
          <p:cNvPr id="320" name="Google Shape;320;p50"/>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50"/>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2" name="Google Shape;322;p50"/>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857250" y="822960"/>
            <a:ext cx="2948940" cy="130302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accent1"/>
              </a:buClr>
              <a:buSzPts val="3000"/>
              <a:buFont typeface="Corbel"/>
              <a:buNone/>
              <a:defRPr sz="3000"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51"/>
          <p:cNvSpPr>
            <a:spLocks noGrp="1"/>
          </p:cNvSpPr>
          <p:nvPr>
            <p:ph type="pic" idx="2"/>
          </p:nvPr>
        </p:nvSpPr>
        <p:spPr>
          <a:xfrm>
            <a:off x="4059936" y="802385"/>
            <a:ext cx="4574286" cy="3600450"/>
          </a:xfrm>
          <a:prstGeom prst="rect">
            <a:avLst/>
          </a:prstGeom>
          <a:noFill/>
          <a:ln>
            <a:noFill/>
          </a:ln>
        </p:spPr>
      </p:sp>
      <p:sp>
        <p:nvSpPr>
          <p:cNvPr id="326" name="Google Shape;326;p51"/>
          <p:cNvSpPr txBox="1">
            <a:spLocks noGrp="1"/>
          </p:cNvSpPr>
          <p:nvPr>
            <p:ph type="body" idx="1"/>
          </p:nvPr>
        </p:nvSpPr>
        <p:spPr>
          <a:xfrm>
            <a:off x="857250" y="2125980"/>
            <a:ext cx="2948940" cy="216027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SzPts val="1000"/>
              <a:buNone/>
              <a:defRPr sz="1300"/>
            </a:lvl1pPr>
            <a:lvl2pPr marL="914400" lvl="1" indent="-228600" algn="l">
              <a:lnSpc>
                <a:spcPct val="90000"/>
              </a:lnSpc>
              <a:spcBef>
                <a:spcPts val="200"/>
              </a:spcBef>
              <a:spcAft>
                <a:spcPts val="0"/>
              </a:spcAft>
              <a:buSzPts val="700"/>
              <a:buNone/>
              <a:defRPr sz="900"/>
            </a:lvl2pPr>
            <a:lvl3pPr marL="1371600" lvl="2" indent="-228600" algn="l">
              <a:lnSpc>
                <a:spcPct val="90000"/>
              </a:lnSpc>
              <a:spcBef>
                <a:spcPts val="300"/>
              </a:spcBef>
              <a:spcAft>
                <a:spcPts val="0"/>
              </a:spcAft>
              <a:buSzPts val="600"/>
              <a:buNone/>
              <a:defRPr sz="800"/>
            </a:lvl3pPr>
            <a:lvl4pPr marL="1828800" lvl="3" indent="-228600" algn="l">
              <a:lnSpc>
                <a:spcPct val="90000"/>
              </a:lnSpc>
              <a:spcBef>
                <a:spcPts val="300"/>
              </a:spcBef>
              <a:spcAft>
                <a:spcPts val="0"/>
              </a:spcAft>
              <a:buSzPts val="500"/>
              <a:buNone/>
              <a:defRPr sz="700"/>
            </a:lvl4pPr>
            <a:lvl5pPr marL="2286000" lvl="4" indent="-228600" algn="l">
              <a:lnSpc>
                <a:spcPct val="90000"/>
              </a:lnSpc>
              <a:spcBef>
                <a:spcPts val="300"/>
              </a:spcBef>
              <a:spcAft>
                <a:spcPts val="0"/>
              </a:spcAft>
              <a:buSzPts val="500"/>
              <a:buNone/>
              <a:defRPr sz="700"/>
            </a:lvl5pPr>
            <a:lvl6pPr marL="2743200" lvl="5" indent="-228600" algn="l">
              <a:lnSpc>
                <a:spcPct val="90000"/>
              </a:lnSpc>
              <a:spcBef>
                <a:spcPts val="300"/>
              </a:spcBef>
              <a:spcAft>
                <a:spcPts val="0"/>
              </a:spcAft>
              <a:buSzPts val="500"/>
              <a:buNone/>
              <a:defRPr sz="700"/>
            </a:lvl6pPr>
            <a:lvl7pPr marL="3200400" lvl="6" indent="-228600" algn="l">
              <a:lnSpc>
                <a:spcPct val="90000"/>
              </a:lnSpc>
              <a:spcBef>
                <a:spcPts val="300"/>
              </a:spcBef>
              <a:spcAft>
                <a:spcPts val="0"/>
              </a:spcAft>
              <a:buSzPts val="500"/>
              <a:buNone/>
              <a:defRPr sz="700"/>
            </a:lvl7pPr>
            <a:lvl8pPr marL="3657600" lvl="7" indent="-228600" algn="l">
              <a:lnSpc>
                <a:spcPct val="90000"/>
              </a:lnSpc>
              <a:spcBef>
                <a:spcPts val="300"/>
              </a:spcBef>
              <a:spcAft>
                <a:spcPts val="0"/>
              </a:spcAft>
              <a:buSzPts val="500"/>
              <a:buNone/>
              <a:defRPr sz="700"/>
            </a:lvl8pPr>
            <a:lvl9pPr marL="4114800" lvl="8" indent="-228600" algn="l">
              <a:lnSpc>
                <a:spcPct val="90000"/>
              </a:lnSpc>
              <a:spcBef>
                <a:spcPts val="300"/>
              </a:spcBef>
              <a:spcAft>
                <a:spcPts val="300"/>
              </a:spcAft>
              <a:buSzPts val="500"/>
              <a:buNone/>
              <a:defRPr sz="700"/>
            </a:lvl9pPr>
          </a:lstStyle>
          <a:p>
            <a:endParaRPr/>
          </a:p>
        </p:txBody>
      </p:sp>
      <p:sp>
        <p:nvSpPr>
          <p:cNvPr id="327" name="Google Shape;327;p51"/>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8" name="Google Shape;328;p51"/>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9" name="Google Shape;329;p51"/>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2" name="Google Shape;332;p52"/>
          <p:cNvSpPr txBox="1">
            <a:spLocks noGrp="1"/>
          </p:cNvSpPr>
          <p:nvPr>
            <p:ph type="body" idx="1"/>
          </p:nvPr>
        </p:nvSpPr>
        <p:spPr>
          <a:xfrm rot="5400000">
            <a:off x="3045102" y="-644802"/>
            <a:ext cx="3028950" cy="7404653"/>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2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333" name="Google Shape;333;p52"/>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52"/>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5" name="Google Shape;335;p52"/>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6"/>
        <p:cNvGrpSpPr/>
        <p:nvPr/>
      </p:nvGrpSpPr>
      <p:grpSpPr>
        <a:xfrm>
          <a:off x="0" y="0"/>
          <a:ext cx="0" cy="0"/>
          <a:chOff x="0" y="0"/>
          <a:chExt cx="0" cy="0"/>
        </a:xfrm>
      </p:grpSpPr>
      <p:sp>
        <p:nvSpPr>
          <p:cNvPr id="337" name="Google Shape;337;p53"/>
          <p:cNvSpPr txBox="1">
            <a:spLocks noGrp="1"/>
          </p:cNvSpPr>
          <p:nvPr>
            <p:ph type="title"/>
          </p:nvPr>
        </p:nvSpPr>
        <p:spPr>
          <a:xfrm rot="5400000">
            <a:off x="5386388" y="1728788"/>
            <a:ext cx="4057650" cy="17430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53"/>
          <p:cNvSpPr txBox="1">
            <a:spLocks noGrp="1"/>
          </p:cNvSpPr>
          <p:nvPr>
            <p:ph type="body" idx="1"/>
          </p:nvPr>
        </p:nvSpPr>
        <p:spPr>
          <a:xfrm rot="5400000">
            <a:off x="1614488" y="-185738"/>
            <a:ext cx="4057650" cy="5572125"/>
          </a:xfrm>
          <a:prstGeom prst="rect">
            <a:avLst/>
          </a:prstGeom>
          <a:noFill/>
          <a:ln>
            <a:noFill/>
          </a:ln>
        </p:spPr>
        <p:txBody>
          <a:bodyPr spcFirstLastPara="1" wrap="square" lIns="68575" tIns="34275" rIns="68575" bIns="34275" anchor="t" anchorCtr="0">
            <a:normAutofit/>
          </a:bodyPr>
          <a:lstStyle>
            <a:lvl1pPr marL="457200" lvl="0" indent="-298450" algn="l">
              <a:lnSpc>
                <a:spcPct val="90000"/>
              </a:lnSpc>
              <a:spcBef>
                <a:spcPts val="1100"/>
              </a:spcBef>
              <a:spcAft>
                <a:spcPts val="0"/>
              </a:spcAft>
              <a:buSzPts val="1100"/>
              <a:buChar char="•"/>
              <a:defRPr/>
            </a:lvl1pPr>
            <a:lvl2pPr marL="914400" lvl="1" indent="-298450" algn="l">
              <a:lnSpc>
                <a:spcPct val="90000"/>
              </a:lnSpc>
              <a:spcBef>
                <a:spcPts val="200"/>
              </a:spcBef>
              <a:spcAft>
                <a:spcPts val="0"/>
              </a:spcAft>
              <a:buSzPts val="1100"/>
              <a:buChar char="•"/>
              <a:defRPr/>
            </a:lvl2pPr>
            <a:lvl3pPr marL="1371600" lvl="2" indent="-298450" algn="l">
              <a:lnSpc>
                <a:spcPct val="90000"/>
              </a:lnSpc>
              <a:spcBef>
                <a:spcPts val="300"/>
              </a:spcBef>
              <a:spcAft>
                <a:spcPts val="0"/>
              </a:spcAft>
              <a:buSzPts val="1100"/>
              <a:buChar char="•"/>
              <a:defRPr/>
            </a:lvl3pPr>
            <a:lvl4pPr marL="1828800" lvl="3" indent="-298450" algn="l">
              <a:lnSpc>
                <a:spcPct val="90000"/>
              </a:lnSpc>
              <a:spcBef>
                <a:spcPts val="300"/>
              </a:spcBef>
              <a:spcAft>
                <a:spcPts val="0"/>
              </a:spcAft>
              <a:buSzPts val="1100"/>
              <a:buChar char="•"/>
              <a:defRPr/>
            </a:lvl4pPr>
            <a:lvl5pPr marL="2286000" lvl="4" indent="-298450" algn="l">
              <a:lnSpc>
                <a:spcPct val="90000"/>
              </a:lnSpc>
              <a:spcBef>
                <a:spcPts val="300"/>
              </a:spcBef>
              <a:spcAft>
                <a:spcPts val="0"/>
              </a:spcAft>
              <a:buSzPts val="1100"/>
              <a:buChar char="•"/>
              <a:defRPr/>
            </a:lvl5pPr>
            <a:lvl6pPr marL="2743200" lvl="5" indent="-298450" algn="l">
              <a:lnSpc>
                <a:spcPct val="90000"/>
              </a:lnSpc>
              <a:spcBef>
                <a:spcPts val="300"/>
              </a:spcBef>
              <a:spcAft>
                <a:spcPts val="0"/>
              </a:spcAft>
              <a:buSzPts val="1100"/>
              <a:buChar char="•"/>
              <a:defRPr/>
            </a:lvl6pPr>
            <a:lvl7pPr marL="3200400" lvl="6" indent="-298450" algn="l">
              <a:lnSpc>
                <a:spcPct val="90000"/>
              </a:lnSpc>
              <a:spcBef>
                <a:spcPts val="300"/>
              </a:spcBef>
              <a:spcAft>
                <a:spcPts val="0"/>
              </a:spcAft>
              <a:buSzPts val="1100"/>
              <a:buChar char="•"/>
              <a:defRPr/>
            </a:lvl7pPr>
            <a:lvl8pPr marL="3657600" lvl="7" indent="-298450" algn="l">
              <a:lnSpc>
                <a:spcPct val="90000"/>
              </a:lnSpc>
              <a:spcBef>
                <a:spcPts val="300"/>
              </a:spcBef>
              <a:spcAft>
                <a:spcPts val="0"/>
              </a:spcAft>
              <a:buSzPts val="1100"/>
              <a:buChar char="•"/>
              <a:defRPr/>
            </a:lvl8pPr>
            <a:lvl9pPr marL="4114800" lvl="8" indent="-298450" algn="l">
              <a:lnSpc>
                <a:spcPct val="90000"/>
              </a:lnSpc>
              <a:spcBef>
                <a:spcPts val="300"/>
              </a:spcBef>
              <a:spcAft>
                <a:spcPts val="300"/>
              </a:spcAft>
              <a:buSzPts val="1100"/>
              <a:buChar char="•"/>
              <a:defRPr/>
            </a:lvl9pPr>
          </a:lstStyle>
          <a:p>
            <a:endParaRPr/>
          </a:p>
        </p:txBody>
      </p:sp>
      <p:sp>
        <p:nvSpPr>
          <p:cNvPr id="339" name="Google Shape;339;p53"/>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53"/>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53"/>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5957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8792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8876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909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3" name="Google Shape;173;p30"/>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p30"/>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30"/>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288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348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053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196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4519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257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13806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719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3217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4931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6"/>
        <p:cNvGrpSpPr/>
        <p:nvPr/>
      </p:nvGrpSpPr>
      <p:grpSpPr>
        <a:xfrm>
          <a:off x="0" y="0"/>
          <a:ext cx="0" cy="0"/>
          <a:chOff x="0" y="0"/>
          <a:chExt cx="0" cy="0"/>
        </a:xfrm>
      </p:grpSpPr>
      <p:grpSp>
        <p:nvGrpSpPr>
          <p:cNvPr id="177" name="Google Shape;177;p31"/>
          <p:cNvGrpSpPr/>
          <p:nvPr/>
        </p:nvGrpSpPr>
        <p:grpSpPr>
          <a:xfrm>
            <a:off x="-78" y="-6350"/>
            <a:ext cx="9144178" cy="5149935"/>
            <a:chOff x="-104" y="-8467"/>
            <a:chExt cx="12192237" cy="6866580"/>
          </a:xfrm>
        </p:grpSpPr>
        <p:cxnSp>
          <p:nvCxnSpPr>
            <p:cNvPr id="178" name="Google Shape;178;p3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79" name="Google Shape;179;p31"/>
            <p:cNvCxnSpPr/>
            <p:nvPr/>
          </p:nvCxnSpPr>
          <p:spPr>
            <a:xfrm flipH="1">
              <a:off x="7425125" y="3681413"/>
              <a:ext cx="4763700" cy="3176700"/>
            </a:xfrm>
            <a:prstGeom prst="straightConnector1">
              <a:avLst/>
            </a:prstGeom>
            <a:noFill/>
            <a:ln w="9525" cap="flat" cmpd="sng">
              <a:solidFill>
                <a:srgbClr val="D8D8D8"/>
              </a:solidFill>
              <a:prstDash val="solid"/>
              <a:round/>
              <a:headEnd type="none" w="sm" len="sm"/>
              <a:tailEnd type="none" w="sm" len="sm"/>
            </a:ln>
          </p:spPr>
        </p:cxnSp>
        <p:sp>
          <p:nvSpPr>
            <p:cNvPr id="180" name="Google Shape;180;p3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181" name="Google Shape;181;p31"/>
            <p:cNvSpPr/>
            <p:nvPr/>
          </p:nvSpPr>
          <p:spPr>
            <a:xfrm>
              <a:off x="9603442" y="-8467"/>
              <a:ext cx="258617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82" name="Google Shape;182;p31"/>
            <p:cNvSpPr/>
            <p:nvPr/>
          </p:nvSpPr>
          <p:spPr>
            <a:xfrm>
              <a:off x="8932333" y="3048000"/>
              <a:ext cx="3259800" cy="3810000"/>
            </a:xfrm>
            <a:prstGeom prst="triangle">
              <a:avLst>
                <a:gd name="adj" fmla="val 100000"/>
              </a:avLst>
            </a:prstGeom>
            <a:solidFill>
              <a:schemeClr val="accent2">
                <a:alpha val="7176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3" name="Google Shape;183;p31"/>
            <p:cNvSpPr/>
            <p:nvPr/>
          </p:nvSpPr>
          <p:spPr>
            <a:xfrm>
              <a:off x="9334500" y="-8467"/>
              <a:ext cx="2850868"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184" name="Google Shape;184;p31"/>
            <p:cNvSpPr/>
            <p:nvPr/>
          </p:nvSpPr>
          <p:spPr>
            <a:xfrm>
              <a:off x="10898730" y="-8467"/>
              <a:ext cx="1290094" cy="6858000"/>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185" name="Google Shape;185;p31"/>
            <p:cNvSpPr/>
            <p:nvPr/>
          </p:nvSpPr>
          <p:spPr>
            <a:xfrm>
              <a:off x="10938999" y="-8467"/>
              <a:ext cx="1249825" cy="6858000"/>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186" name="Google Shape;186;p31"/>
            <p:cNvSpPr/>
            <p:nvPr/>
          </p:nvSpPr>
          <p:spPr>
            <a:xfrm>
              <a:off x="10371666" y="3589867"/>
              <a:ext cx="1817100" cy="3268200"/>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 name="Google Shape;187;p31"/>
            <p:cNvSpPr/>
            <p:nvPr/>
          </p:nvSpPr>
          <p:spPr>
            <a:xfrm rot="10800000">
              <a:off x="-104" y="54"/>
              <a:ext cx="842700" cy="5666100"/>
            </a:xfrm>
            <a:prstGeom prst="triangle">
              <a:avLst>
                <a:gd name="adj" fmla="val 100000"/>
              </a:avLst>
            </a:prstGeom>
            <a:solidFill>
              <a:schemeClr val="accent1">
                <a:alpha val="8471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88" name="Google Shape;188;p31"/>
          <p:cNvSpPr txBox="1">
            <a:spLocks noGrp="1"/>
          </p:cNvSpPr>
          <p:nvPr>
            <p:ph type="ctrTitle"/>
          </p:nvPr>
        </p:nvSpPr>
        <p:spPr>
          <a:xfrm>
            <a:off x="1130300" y="1803401"/>
            <a:ext cx="5825100" cy="12348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Clr>
                <a:schemeClr val="accent1"/>
              </a:buClr>
              <a:buSzPts val="4100"/>
              <a:buFont typeface="Trebuchet MS"/>
              <a:buNone/>
              <a:defRPr sz="4100">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1"/>
          <p:cNvSpPr txBox="1">
            <a:spLocks noGrp="1"/>
          </p:cNvSpPr>
          <p:nvPr>
            <p:ph type="subTitle" idx="1"/>
          </p:nvPr>
        </p:nvSpPr>
        <p:spPr>
          <a:xfrm>
            <a:off x="1130300" y="3038125"/>
            <a:ext cx="5825100" cy="822600"/>
          </a:xfrm>
          <a:prstGeom prst="rect">
            <a:avLst/>
          </a:prstGeom>
          <a:noFill/>
          <a:ln>
            <a:noFill/>
          </a:ln>
        </p:spPr>
        <p:txBody>
          <a:bodyPr spcFirstLastPara="1" wrap="square" lIns="68575" tIns="34275" rIns="68575" bIns="34275" anchor="t" anchorCtr="0">
            <a:normAutofit/>
          </a:bodyPr>
          <a:lstStyle>
            <a:lvl1pPr lvl="0" algn="r" rtl="0">
              <a:spcBef>
                <a:spcPts val="800"/>
              </a:spcBef>
              <a:spcAft>
                <a:spcPts val="0"/>
              </a:spcAft>
              <a:buSzPts val="1100"/>
              <a:buNone/>
              <a:defRPr>
                <a:solidFill>
                  <a:srgbClr val="7F7F7F"/>
                </a:solidFill>
              </a:defRPr>
            </a:lvl1pPr>
            <a:lvl2pPr lvl="1" algn="ctr" rtl="0">
              <a:spcBef>
                <a:spcPts val="800"/>
              </a:spcBef>
              <a:spcAft>
                <a:spcPts val="0"/>
              </a:spcAft>
              <a:buSzPts val="1000"/>
              <a:buNone/>
              <a:defRPr>
                <a:solidFill>
                  <a:srgbClr val="888888"/>
                </a:solidFill>
              </a:defRPr>
            </a:lvl2pPr>
            <a:lvl3pPr lvl="2" algn="ctr" rtl="0">
              <a:spcBef>
                <a:spcPts val="800"/>
              </a:spcBef>
              <a:spcAft>
                <a:spcPts val="0"/>
              </a:spcAft>
              <a:buSzPts val="800"/>
              <a:buNone/>
              <a:defRPr>
                <a:solidFill>
                  <a:srgbClr val="888888"/>
                </a:solidFill>
              </a:defRPr>
            </a:lvl3pPr>
            <a:lvl4pPr lvl="3" algn="ctr" rtl="0">
              <a:spcBef>
                <a:spcPts val="800"/>
              </a:spcBef>
              <a:spcAft>
                <a:spcPts val="0"/>
              </a:spcAft>
              <a:buSzPts val="700"/>
              <a:buNone/>
              <a:defRPr>
                <a:solidFill>
                  <a:srgbClr val="888888"/>
                </a:solidFill>
              </a:defRPr>
            </a:lvl4pPr>
            <a:lvl5pPr lvl="4" algn="ctr" rtl="0">
              <a:spcBef>
                <a:spcPts val="800"/>
              </a:spcBef>
              <a:spcAft>
                <a:spcPts val="0"/>
              </a:spcAft>
              <a:buSzPts val="700"/>
              <a:buNone/>
              <a:defRPr>
                <a:solidFill>
                  <a:srgbClr val="888888"/>
                </a:solidFill>
              </a:defRPr>
            </a:lvl5pPr>
            <a:lvl6pPr lvl="5" algn="ctr" rtl="0">
              <a:spcBef>
                <a:spcPts val="800"/>
              </a:spcBef>
              <a:spcAft>
                <a:spcPts val="0"/>
              </a:spcAft>
              <a:buSzPts val="700"/>
              <a:buNone/>
              <a:defRPr>
                <a:solidFill>
                  <a:srgbClr val="888888"/>
                </a:solidFill>
              </a:defRPr>
            </a:lvl6pPr>
            <a:lvl7pPr lvl="6" algn="ctr" rtl="0">
              <a:spcBef>
                <a:spcPts val="800"/>
              </a:spcBef>
              <a:spcAft>
                <a:spcPts val="0"/>
              </a:spcAft>
              <a:buSzPts val="700"/>
              <a:buNone/>
              <a:defRPr>
                <a:solidFill>
                  <a:srgbClr val="888888"/>
                </a:solidFill>
              </a:defRPr>
            </a:lvl7pPr>
            <a:lvl8pPr lvl="7" algn="ctr" rtl="0">
              <a:spcBef>
                <a:spcPts val="800"/>
              </a:spcBef>
              <a:spcAft>
                <a:spcPts val="0"/>
              </a:spcAft>
              <a:buSzPts val="700"/>
              <a:buNone/>
              <a:defRPr>
                <a:solidFill>
                  <a:srgbClr val="888888"/>
                </a:solidFill>
              </a:defRPr>
            </a:lvl8pPr>
            <a:lvl9pPr lvl="8" algn="ctr" rtl="0">
              <a:spcBef>
                <a:spcPts val="800"/>
              </a:spcBef>
              <a:spcAft>
                <a:spcPts val="0"/>
              </a:spcAft>
              <a:buSzPts val="700"/>
              <a:buNone/>
              <a:defRPr>
                <a:solidFill>
                  <a:srgbClr val="888888"/>
                </a:solidFill>
              </a:defRPr>
            </a:lvl9pPr>
          </a:lstStyle>
          <a:p>
            <a:endParaRPr/>
          </a:p>
        </p:txBody>
      </p:sp>
      <p:sp>
        <p:nvSpPr>
          <p:cNvPr id="190" name="Google Shape;190;p31"/>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1" name="Google Shape;191;p31"/>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 name="Google Shape;192;p31"/>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461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0639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1304-FC74-4E92-B954-985C79BB086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09D2A1A-832E-436A-95A1-DA2D6D2A05E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88A79F-5847-4FCA-88DD-66EDF62EBEAF}"/>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6B0E21D2-5BA3-4D9A-B9A0-26D38387F2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8E084A-F235-4139-9476-40CEE3BBC1CF}"/>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364703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2822-3C70-488D-AC39-B62C326C3D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3E7CC7-51C7-4B1A-A69B-EDC41B152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6FC481-08D2-4125-802C-305420EA8B4A}"/>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807D5594-D31B-4521-95AD-EE6BD3C1A9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74A29E-2BD5-41C8-8627-D0DA6975EAB7}"/>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331270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AA70-B4DB-45B8-AAE6-03B28449D01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86417E-83D7-4837-91D3-783D2DAE652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D7356-546C-430C-9F9C-CE68D039506A}"/>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7698CB55-F5F3-45A2-BFD4-4D695F5377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5B539-D142-4A81-B70A-10885D730A66}"/>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231722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70F2-E589-4D72-A656-3062EEEF25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0EBFE1-8493-4BE6-89E5-F24A2C74611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C3E322-2913-449D-9CA7-7B4A04C0066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FDF7D3-E4A4-4DD0-9449-66AD3F1DADA2}"/>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6" name="Footer Placeholder 5">
            <a:extLst>
              <a:ext uri="{FF2B5EF4-FFF2-40B4-BE49-F238E27FC236}">
                <a16:creationId xmlns:a16="http://schemas.microsoft.com/office/drawing/2014/main" id="{E88759E1-28E3-4A8B-A40F-F7C6CB0C9D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D7B18F-E336-4454-8916-EE4EC8EEB899}"/>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10434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2ABA-1AF2-4A06-99C3-02F1128FA2D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101FB8-BDC7-4480-94DC-3CC09B6E720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0DCDFBB-DBE5-4687-ADAB-D44C5008D7B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AA0F74-D1C8-4475-A6A3-63988D9F91E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2DD12-5AE0-4DE6-9CE0-B38EB963181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5E0E61-971A-42C7-8F67-08407B7EA329}"/>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8" name="Footer Placeholder 7">
            <a:extLst>
              <a:ext uri="{FF2B5EF4-FFF2-40B4-BE49-F238E27FC236}">
                <a16:creationId xmlns:a16="http://schemas.microsoft.com/office/drawing/2014/main" id="{EF9EB0CA-B3C1-4575-97A0-D508A0B3C4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B39372-23F7-4BE1-A2E7-0ED8EEC72348}"/>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188905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0A32-E1E2-4A1A-871D-B34A071695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F6BC32-E089-410A-82E7-48A26112A5E9}"/>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4" name="Footer Placeholder 3">
            <a:extLst>
              <a:ext uri="{FF2B5EF4-FFF2-40B4-BE49-F238E27FC236}">
                <a16:creationId xmlns:a16="http://schemas.microsoft.com/office/drawing/2014/main" id="{D5E76C96-0451-461B-8EE4-99789194FE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03F488-E1C2-4182-9CA5-82A1248D840A}"/>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61294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B0BF9B-4A8E-4687-8CC9-2B1B0E8AE4A4}"/>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3" name="Footer Placeholder 2">
            <a:extLst>
              <a:ext uri="{FF2B5EF4-FFF2-40B4-BE49-F238E27FC236}">
                <a16:creationId xmlns:a16="http://schemas.microsoft.com/office/drawing/2014/main" id="{E0A56187-1113-42F2-B0BA-743AEAB114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C400B3-A4B2-4781-BEF6-B57789623818}"/>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232488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7134-CE39-4D19-86B8-9F6A290BB2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46900A-B15C-454C-AD8F-E64B4D5083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81D8C6-7911-4FC7-9ED9-55E8CC1EFE0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4C86BFD-4274-463C-A474-798C5F410C30}"/>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6" name="Footer Placeholder 5">
            <a:extLst>
              <a:ext uri="{FF2B5EF4-FFF2-40B4-BE49-F238E27FC236}">
                <a16:creationId xmlns:a16="http://schemas.microsoft.com/office/drawing/2014/main" id="{07986C96-2D50-4BF7-B730-F043E3F6B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58D2B8-71AD-4F7B-8CAD-4717573EAB8F}"/>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116528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lvl="0" algn="l" rtl="0">
              <a:spcBef>
                <a:spcPts val="0"/>
              </a:spcBef>
              <a:spcAft>
                <a:spcPts val="0"/>
              </a:spcAft>
              <a:buClr>
                <a:schemeClr val="accent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5" name="Google Shape;195;p32"/>
          <p:cNvSpPr txBox="1">
            <a:spLocks noGrp="1"/>
          </p:cNvSpPr>
          <p:nvPr>
            <p:ph type="body" idx="1"/>
          </p:nvPr>
        </p:nvSpPr>
        <p:spPr>
          <a:xfrm>
            <a:off x="508001" y="1620442"/>
            <a:ext cx="3138000" cy="2910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96" name="Google Shape;196;p32"/>
          <p:cNvSpPr txBox="1">
            <a:spLocks noGrp="1"/>
          </p:cNvSpPr>
          <p:nvPr>
            <p:ph type="body" idx="2"/>
          </p:nvPr>
        </p:nvSpPr>
        <p:spPr>
          <a:xfrm>
            <a:off x="3817478" y="1620442"/>
            <a:ext cx="3138000" cy="29106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97" name="Google Shape;197;p32"/>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8" name="Google Shape;198;p32"/>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 name="Google Shape;199;p32"/>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19AF-C1AF-4239-A7E6-96825F16236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A5D8E0-73C8-45D4-89D7-8650729B61B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ED6E4E3E-78C6-49BB-8F1F-CA4B537A0AE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0AA69B8-9361-420D-87EC-899E984ABE57}"/>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6" name="Footer Placeholder 5">
            <a:extLst>
              <a:ext uri="{FF2B5EF4-FFF2-40B4-BE49-F238E27FC236}">
                <a16:creationId xmlns:a16="http://schemas.microsoft.com/office/drawing/2014/main" id="{DF930FF1-1256-4491-94C7-F6BFB0333C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62EC86-C8CA-4E34-A6F3-5683E831CCA6}"/>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183993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6BB-2BA5-4F03-9A8C-E08061D470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EAA958-60CD-4511-B553-3BBF9A903B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6A54DC-5F68-453F-80B3-F14B4B59C4D7}"/>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B57F612C-33EE-4660-86C1-8576FE3855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111896-ECC7-45D1-AB37-D2F6FCD50BEC}"/>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25640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D0654A-D41D-497C-AF84-9E86D018CDC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E02A2B-6769-482E-8C8C-F8C1235C46F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846AE2-E44F-445C-AABF-F4CD6E6C048E}"/>
              </a:ext>
            </a:extLst>
          </p:cNvPr>
          <p:cNvSpPr>
            <a:spLocks noGrp="1"/>
          </p:cNvSpPr>
          <p:nvPr>
            <p:ph type="dt" sz="half" idx="10"/>
          </p:nvPr>
        </p:nvSpPr>
        <p:spPr/>
        <p:txBody>
          <a:body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308492BD-947C-4523-BBD8-A4E2B6000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665168-FF4F-4C31-82D7-799EE2113BF9}"/>
              </a:ext>
            </a:extLst>
          </p:cNvPr>
          <p:cNvSpPr>
            <a:spLocks noGrp="1"/>
          </p:cNvSpPr>
          <p:nvPr>
            <p:ph type="sldNum" sz="quarter" idx="12"/>
          </p:nvPr>
        </p:nvSpPr>
        <p:spPr/>
        <p:txBody>
          <a:bodyPr/>
          <a:lstStyle/>
          <a:p>
            <a:fld id="{FD19C080-493B-48CB-9CEC-F3EF28B993A4}" type="slidenum">
              <a:rPr lang="en-IN" smtClean="0"/>
              <a:t>‹#›</a:t>
            </a:fld>
            <a:endParaRPr lang="en-IN"/>
          </a:p>
        </p:txBody>
      </p:sp>
    </p:spTree>
    <p:extLst>
      <p:ext uri="{BB962C8B-B14F-4D97-AF65-F5344CB8AC3E}">
        <p14:creationId xmlns:p14="http://schemas.microsoft.com/office/powerpoint/2010/main" val="30337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508001" y="1123953"/>
            <a:ext cx="2890800" cy="9588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1500"/>
              <a:buFont typeface="Trebuchet MS"/>
              <a:buNone/>
              <a:defRPr sz="15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2" name="Google Shape;202;p33"/>
          <p:cNvSpPr txBox="1">
            <a:spLocks noGrp="1"/>
          </p:cNvSpPr>
          <p:nvPr>
            <p:ph type="body" idx="1"/>
          </p:nvPr>
        </p:nvSpPr>
        <p:spPr>
          <a:xfrm>
            <a:off x="3570346" y="386193"/>
            <a:ext cx="3385200" cy="4144800"/>
          </a:xfrm>
          <a:prstGeom prst="rect">
            <a:avLst/>
          </a:prstGeom>
          <a:noFill/>
          <a:ln>
            <a:noFill/>
          </a:ln>
        </p:spPr>
        <p:txBody>
          <a:bodyPr spcFirstLastPara="1" wrap="square" lIns="68575" tIns="34275" rIns="68575" bIns="34275" anchor="t" anchorCtr="0">
            <a:norm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03" name="Google Shape;203;p33"/>
          <p:cNvSpPr txBox="1">
            <a:spLocks noGrp="1"/>
          </p:cNvSpPr>
          <p:nvPr>
            <p:ph type="body" idx="2"/>
          </p:nvPr>
        </p:nvSpPr>
        <p:spPr>
          <a:xfrm>
            <a:off x="508001" y="2082802"/>
            <a:ext cx="2890800" cy="19383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800"/>
              <a:buNone/>
              <a:defRPr sz="1100"/>
            </a:lvl2pPr>
            <a:lvl3pPr marL="1371600" lvl="2" indent="-228600" algn="l" rtl="0">
              <a:spcBef>
                <a:spcPts val="800"/>
              </a:spcBef>
              <a:spcAft>
                <a:spcPts val="0"/>
              </a:spcAft>
              <a:buSzPts val="700"/>
              <a:buNone/>
              <a:defRPr sz="900"/>
            </a:lvl3pPr>
            <a:lvl4pPr marL="1828800" lvl="3" indent="-228600" algn="l" rtl="0">
              <a:spcBef>
                <a:spcPts val="800"/>
              </a:spcBef>
              <a:spcAft>
                <a:spcPts val="0"/>
              </a:spcAft>
              <a:buSzPts val="600"/>
              <a:buNone/>
              <a:defRPr sz="800"/>
            </a:lvl4pPr>
            <a:lvl5pPr marL="2286000" lvl="4" indent="-228600" algn="l" rtl="0">
              <a:spcBef>
                <a:spcPts val="800"/>
              </a:spcBef>
              <a:spcAft>
                <a:spcPts val="0"/>
              </a:spcAft>
              <a:buSzPts val="600"/>
              <a:buNone/>
              <a:defRPr sz="800"/>
            </a:lvl5pPr>
            <a:lvl6pPr marL="2743200" lvl="5" indent="-228600" algn="l" rtl="0">
              <a:spcBef>
                <a:spcPts val="800"/>
              </a:spcBef>
              <a:spcAft>
                <a:spcPts val="0"/>
              </a:spcAft>
              <a:buSzPts val="600"/>
              <a:buNone/>
              <a:defRPr sz="800"/>
            </a:lvl6pPr>
            <a:lvl7pPr marL="3200400" lvl="6" indent="-228600" algn="l" rtl="0">
              <a:spcBef>
                <a:spcPts val="800"/>
              </a:spcBef>
              <a:spcAft>
                <a:spcPts val="0"/>
              </a:spcAft>
              <a:buSzPts val="600"/>
              <a:buNone/>
              <a:defRPr sz="800"/>
            </a:lvl7pPr>
            <a:lvl8pPr marL="3657600" lvl="7" indent="-228600" algn="l" rtl="0">
              <a:spcBef>
                <a:spcPts val="800"/>
              </a:spcBef>
              <a:spcAft>
                <a:spcPts val="0"/>
              </a:spcAft>
              <a:buSzPts val="600"/>
              <a:buNone/>
              <a:defRPr sz="800"/>
            </a:lvl8pPr>
            <a:lvl9pPr marL="4114800" lvl="8" indent="-228600" algn="l" rtl="0">
              <a:spcBef>
                <a:spcPts val="800"/>
              </a:spcBef>
              <a:spcAft>
                <a:spcPts val="0"/>
              </a:spcAft>
              <a:buSzPts val="600"/>
              <a:buNone/>
              <a:defRPr sz="800"/>
            </a:lvl9pPr>
          </a:lstStyle>
          <a:p>
            <a:endParaRPr/>
          </a:p>
        </p:txBody>
      </p:sp>
      <p:sp>
        <p:nvSpPr>
          <p:cNvPr id="204" name="Google Shape;204;p33"/>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 name="Google Shape;205;p33"/>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6" name="Google Shape;206;p33"/>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508000" y="3600450"/>
            <a:ext cx="6447600" cy="425100"/>
          </a:xfrm>
          <a:prstGeom prst="rect">
            <a:avLst/>
          </a:prstGeom>
          <a:noFill/>
          <a:ln>
            <a:noFill/>
          </a:ln>
        </p:spPr>
        <p:txBody>
          <a:bodyPr spcFirstLastPara="1" wrap="square" lIns="68575" tIns="34275" rIns="68575" bIns="34275" anchor="b" anchorCtr="0">
            <a:normAutofit/>
          </a:bodyPr>
          <a:lstStyle>
            <a:lvl1pPr lvl="0" algn="l" rtl="0">
              <a:spcBef>
                <a:spcPts val="0"/>
              </a:spcBef>
              <a:spcAft>
                <a:spcPts val="0"/>
              </a:spcAft>
              <a:buClr>
                <a:schemeClr val="accent1"/>
              </a:buClr>
              <a:buSzPts val="1800"/>
              <a:buFont typeface="Trebuchet MS"/>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9" name="Google Shape;209;p34"/>
          <p:cNvSpPr>
            <a:spLocks noGrp="1"/>
          </p:cNvSpPr>
          <p:nvPr>
            <p:ph type="pic" idx="2"/>
          </p:nvPr>
        </p:nvSpPr>
        <p:spPr>
          <a:xfrm>
            <a:off x="508000" y="457200"/>
            <a:ext cx="6447600" cy="2884200"/>
          </a:xfrm>
          <a:prstGeom prst="rect">
            <a:avLst/>
          </a:prstGeom>
          <a:noFill/>
          <a:ln>
            <a:noFill/>
          </a:ln>
        </p:spPr>
      </p:sp>
      <p:sp>
        <p:nvSpPr>
          <p:cNvPr id="210" name="Google Shape;210;p34"/>
          <p:cNvSpPr txBox="1">
            <a:spLocks noGrp="1"/>
          </p:cNvSpPr>
          <p:nvPr>
            <p:ph type="body" idx="1"/>
          </p:nvPr>
        </p:nvSpPr>
        <p:spPr>
          <a:xfrm>
            <a:off x="508000" y="4025504"/>
            <a:ext cx="6447600" cy="505500"/>
          </a:xfrm>
          <a:prstGeom prst="rect">
            <a:avLst/>
          </a:prstGeom>
          <a:noFill/>
          <a:ln>
            <a:noFill/>
          </a:ln>
        </p:spPr>
        <p:txBody>
          <a:bodyPr spcFirstLastPara="1" wrap="square" lIns="68575" tIns="34275" rIns="68575" bIns="34275" anchor="t" anchorCtr="0">
            <a:normAutofit/>
          </a:bodyPr>
          <a:lstStyle>
            <a:lvl1pPr marL="457200" lvl="0" indent="-228600" algn="l" rtl="0">
              <a:spcBef>
                <a:spcPts val="800"/>
              </a:spcBef>
              <a:spcAft>
                <a:spcPts val="0"/>
              </a:spcAft>
              <a:buSzPts val="700"/>
              <a:buNone/>
              <a:defRPr sz="9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211" name="Google Shape;211;p34"/>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2" name="Google Shape;212;p34"/>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3" name="Google Shape;213;p34"/>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508001" y="457200"/>
            <a:ext cx="6447600" cy="25527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chemeClr val="accent1"/>
              </a:buClr>
              <a:buSzPts val="3300"/>
              <a:buFont typeface="Trebuchet MS"/>
              <a:buNone/>
              <a:defRPr sz="33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6" name="Google Shape;216;p35"/>
          <p:cNvSpPr txBox="1">
            <a:spLocks noGrp="1"/>
          </p:cNvSpPr>
          <p:nvPr>
            <p:ph type="body" idx="1"/>
          </p:nvPr>
        </p:nvSpPr>
        <p:spPr>
          <a:xfrm>
            <a:off x="508001" y="3352800"/>
            <a:ext cx="6447600" cy="11781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solidFill>
                  <a:srgbClr val="3F3F3F"/>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217" name="Google Shape;217;p35"/>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8" name="Google Shape;218;p35"/>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9" name="Google Shape;219;p35"/>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698501" y="457200"/>
            <a:ext cx="6070500" cy="2267100"/>
          </a:xfrm>
          <a:prstGeom prst="rect">
            <a:avLst/>
          </a:prstGeom>
          <a:noFill/>
          <a:ln>
            <a:noFill/>
          </a:ln>
        </p:spPr>
        <p:txBody>
          <a:bodyPr spcFirstLastPara="1" wrap="square" lIns="68575" tIns="34275" rIns="68575" bIns="34275" anchor="ctr" anchorCtr="0">
            <a:normAutofit/>
          </a:bodyPr>
          <a:lstStyle>
            <a:lvl1pPr lvl="0" algn="l" rtl="0">
              <a:spcBef>
                <a:spcPts val="0"/>
              </a:spcBef>
              <a:spcAft>
                <a:spcPts val="0"/>
              </a:spcAft>
              <a:buClr>
                <a:schemeClr val="accent1"/>
              </a:buClr>
              <a:buSzPts val="3300"/>
              <a:buFont typeface="Trebuchet MS"/>
              <a:buNone/>
              <a:defRPr sz="33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2" name="Google Shape;222;p36"/>
          <p:cNvSpPr txBox="1">
            <a:spLocks noGrp="1"/>
          </p:cNvSpPr>
          <p:nvPr>
            <p:ph type="body" idx="1"/>
          </p:nvPr>
        </p:nvSpPr>
        <p:spPr>
          <a:xfrm>
            <a:off x="1024604" y="2724150"/>
            <a:ext cx="5418300" cy="2859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000"/>
              <a:buFont typeface="Trebuchet MS"/>
              <a:buNone/>
              <a:defRPr sz="1200">
                <a:solidFill>
                  <a:srgbClr val="7F7F7F"/>
                </a:solidFill>
              </a:defRPr>
            </a:lvl1pPr>
            <a:lvl2pPr marL="914400" lvl="1" indent="-228600" algn="l" rtl="0">
              <a:spcBef>
                <a:spcPts val="800"/>
              </a:spcBef>
              <a:spcAft>
                <a:spcPts val="0"/>
              </a:spcAft>
              <a:buSzPts val="1000"/>
              <a:buFont typeface="Trebuchet MS"/>
              <a:buNone/>
              <a:defRPr/>
            </a:lvl2pPr>
            <a:lvl3pPr marL="1371600" lvl="2" indent="-228600" algn="l" rtl="0">
              <a:spcBef>
                <a:spcPts val="800"/>
              </a:spcBef>
              <a:spcAft>
                <a:spcPts val="0"/>
              </a:spcAft>
              <a:buSzPts val="800"/>
              <a:buFont typeface="Trebuchet MS"/>
              <a:buNone/>
              <a:defRPr/>
            </a:lvl3pPr>
            <a:lvl4pPr marL="1828800" lvl="3" indent="-228600" algn="l" rtl="0">
              <a:spcBef>
                <a:spcPts val="800"/>
              </a:spcBef>
              <a:spcAft>
                <a:spcPts val="0"/>
              </a:spcAft>
              <a:buSzPts val="700"/>
              <a:buFont typeface="Trebuchet MS"/>
              <a:buNone/>
              <a:defRPr/>
            </a:lvl4pPr>
            <a:lvl5pPr marL="2286000" lvl="4" indent="-228600" algn="l" rtl="0">
              <a:spcBef>
                <a:spcPts val="800"/>
              </a:spcBef>
              <a:spcAft>
                <a:spcPts val="0"/>
              </a:spcAft>
              <a:buSzPts val="700"/>
              <a:buFont typeface="Trebuchet MS"/>
              <a:buNone/>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223" name="Google Shape;223;p36"/>
          <p:cNvSpPr txBox="1">
            <a:spLocks noGrp="1"/>
          </p:cNvSpPr>
          <p:nvPr>
            <p:ph type="body" idx="2"/>
          </p:nvPr>
        </p:nvSpPr>
        <p:spPr>
          <a:xfrm>
            <a:off x="508001" y="3352800"/>
            <a:ext cx="6447600" cy="1178100"/>
          </a:xfrm>
          <a:prstGeom prst="rect">
            <a:avLst/>
          </a:prstGeom>
          <a:noFill/>
          <a:ln>
            <a:noFill/>
          </a:ln>
        </p:spPr>
        <p:txBody>
          <a:bodyPr spcFirstLastPara="1" wrap="square" lIns="68575" tIns="34275" rIns="68575" bIns="34275" anchor="ctr" anchorCtr="0">
            <a:normAutofit/>
          </a:bodyPr>
          <a:lstStyle>
            <a:lvl1pPr marL="457200" lvl="0" indent="-228600" algn="l" rtl="0">
              <a:spcBef>
                <a:spcPts val="800"/>
              </a:spcBef>
              <a:spcAft>
                <a:spcPts val="0"/>
              </a:spcAft>
              <a:buSzPts val="1100"/>
              <a:buNone/>
              <a:defRPr sz="1400">
                <a:solidFill>
                  <a:srgbClr val="3F3F3F"/>
                </a:solidFill>
              </a:defRPr>
            </a:lvl1pPr>
            <a:lvl2pPr marL="914400" lvl="1" indent="-228600" algn="l" rtl="0">
              <a:spcBef>
                <a:spcPts val="800"/>
              </a:spcBef>
              <a:spcAft>
                <a:spcPts val="0"/>
              </a:spcAft>
              <a:buSzPts val="1100"/>
              <a:buNone/>
              <a:defRPr sz="1400">
                <a:solidFill>
                  <a:srgbClr val="888888"/>
                </a:solidFill>
              </a:defRPr>
            </a:lvl2pPr>
            <a:lvl3pPr marL="1371600" lvl="2" indent="-228600" algn="l" rtl="0">
              <a:spcBef>
                <a:spcPts val="800"/>
              </a:spcBef>
              <a:spcAft>
                <a:spcPts val="0"/>
              </a:spcAft>
              <a:buSzPts val="1000"/>
              <a:buNone/>
              <a:defRPr sz="1200">
                <a:solidFill>
                  <a:srgbClr val="888888"/>
                </a:solidFill>
              </a:defRPr>
            </a:lvl3pPr>
            <a:lvl4pPr marL="1828800" lvl="3" indent="-228600" algn="l" rtl="0">
              <a:spcBef>
                <a:spcPts val="800"/>
              </a:spcBef>
              <a:spcAft>
                <a:spcPts val="0"/>
              </a:spcAft>
              <a:buSzPts val="800"/>
              <a:buNone/>
              <a:defRPr sz="1100">
                <a:solidFill>
                  <a:srgbClr val="888888"/>
                </a:solidFill>
              </a:defRPr>
            </a:lvl4pPr>
            <a:lvl5pPr marL="2286000" lvl="4" indent="-228600" algn="l" rtl="0">
              <a:spcBef>
                <a:spcPts val="800"/>
              </a:spcBef>
              <a:spcAft>
                <a:spcPts val="0"/>
              </a:spcAft>
              <a:buSzPts val="800"/>
              <a:buNone/>
              <a:defRPr sz="1100">
                <a:solidFill>
                  <a:srgbClr val="888888"/>
                </a:solidFill>
              </a:defRPr>
            </a:lvl5pPr>
            <a:lvl6pPr marL="2743200" lvl="5" indent="-228600" algn="l" rtl="0">
              <a:spcBef>
                <a:spcPts val="800"/>
              </a:spcBef>
              <a:spcAft>
                <a:spcPts val="0"/>
              </a:spcAft>
              <a:buSzPts val="800"/>
              <a:buNone/>
              <a:defRPr sz="1100">
                <a:solidFill>
                  <a:srgbClr val="888888"/>
                </a:solidFill>
              </a:defRPr>
            </a:lvl6pPr>
            <a:lvl7pPr marL="3200400" lvl="6" indent="-228600" algn="l" rtl="0">
              <a:spcBef>
                <a:spcPts val="800"/>
              </a:spcBef>
              <a:spcAft>
                <a:spcPts val="0"/>
              </a:spcAft>
              <a:buSzPts val="800"/>
              <a:buNone/>
              <a:defRPr sz="1100">
                <a:solidFill>
                  <a:srgbClr val="888888"/>
                </a:solidFill>
              </a:defRPr>
            </a:lvl7pPr>
            <a:lvl8pPr marL="3657600" lvl="7" indent="-228600" algn="l" rtl="0">
              <a:spcBef>
                <a:spcPts val="800"/>
              </a:spcBef>
              <a:spcAft>
                <a:spcPts val="0"/>
              </a:spcAft>
              <a:buSzPts val="800"/>
              <a:buNone/>
              <a:defRPr sz="1100">
                <a:solidFill>
                  <a:srgbClr val="888888"/>
                </a:solidFill>
              </a:defRPr>
            </a:lvl8pPr>
            <a:lvl9pPr marL="4114800" lvl="8" indent="-228600" algn="l" rtl="0">
              <a:spcBef>
                <a:spcPts val="800"/>
              </a:spcBef>
              <a:spcAft>
                <a:spcPts val="0"/>
              </a:spcAft>
              <a:buSzPts val="800"/>
              <a:buNone/>
              <a:defRPr sz="1100">
                <a:solidFill>
                  <a:srgbClr val="888888"/>
                </a:solidFill>
              </a:defRPr>
            </a:lvl9pPr>
          </a:lstStyle>
          <a:p>
            <a:endParaRPr/>
          </a:p>
        </p:txBody>
      </p:sp>
      <p:sp>
        <p:nvSpPr>
          <p:cNvPr id="224" name="Google Shape;224;p36"/>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5" name="Google Shape;225;p36"/>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 name="Google Shape;226;p36"/>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27" name="Google Shape;227;p36"/>
          <p:cNvSpPr txBox="1"/>
          <p:nvPr/>
        </p:nvSpPr>
        <p:spPr>
          <a:xfrm>
            <a:off x="406402" y="592784"/>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100"/>
          </a:p>
        </p:txBody>
      </p:sp>
      <p:sp>
        <p:nvSpPr>
          <p:cNvPr id="228" name="Google Shape;228;p36"/>
          <p:cNvSpPr txBox="1"/>
          <p:nvPr/>
        </p:nvSpPr>
        <p:spPr>
          <a:xfrm>
            <a:off x="6669758" y="216491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rgbClr val="BFE471"/>
                </a:solidFill>
                <a:latin typeface="Arial"/>
                <a:ea typeface="Arial"/>
                <a:cs typeface="Arial"/>
                <a:sym typeface="Arial"/>
              </a:rPr>
              <a:t>”</a:t>
            </a:r>
            <a:endParaRPr sz="1400">
              <a:solidFill>
                <a:srgbClr val="BFE47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heme" Target="../theme/theme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grpSp>
        <p:nvGrpSpPr>
          <p:cNvPr id="130" name="Google Shape;130;p25"/>
          <p:cNvGrpSpPr/>
          <p:nvPr/>
        </p:nvGrpSpPr>
        <p:grpSpPr>
          <a:xfrm>
            <a:off x="0" y="-6350"/>
            <a:ext cx="9144100" cy="5149935"/>
            <a:chOff x="0" y="-8467"/>
            <a:chExt cx="12192133" cy="6866580"/>
          </a:xfrm>
        </p:grpSpPr>
        <p:cxnSp>
          <p:nvCxnSpPr>
            <p:cNvPr id="131" name="Google Shape;131;p2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32" name="Google Shape;132;p25"/>
            <p:cNvCxnSpPr/>
            <p:nvPr/>
          </p:nvCxnSpPr>
          <p:spPr>
            <a:xfrm flipH="1">
              <a:off x="7425125" y="3681413"/>
              <a:ext cx="4763700" cy="3176700"/>
            </a:xfrm>
            <a:prstGeom prst="straightConnector1">
              <a:avLst/>
            </a:prstGeom>
            <a:noFill/>
            <a:ln w="9525" cap="flat" cmpd="sng">
              <a:solidFill>
                <a:srgbClr val="D8D8D8"/>
              </a:solidFill>
              <a:prstDash val="solid"/>
              <a:round/>
              <a:headEnd type="none" w="sm" len="sm"/>
              <a:tailEnd type="none" w="sm" len="sm"/>
            </a:ln>
          </p:spPr>
        </p:cxnSp>
        <p:sp>
          <p:nvSpPr>
            <p:cNvPr id="133" name="Google Shape;133;p2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134" name="Google Shape;134;p25"/>
            <p:cNvSpPr/>
            <p:nvPr/>
          </p:nvSpPr>
          <p:spPr>
            <a:xfrm>
              <a:off x="9603442" y="-8467"/>
              <a:ext cx="258617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35" name="Google Shape;135;p25"/>
            <p:cNvSpPr/>
            <p:nvPr/>
          </p:nvSpPr>
          <p:spPr>
            <a:xfrm>
              <a:off x="8932333" y="3048000"/>
              <a:ext cx="3259800" cy="3810000"/>
            </a:xfrm>
            <a:prstGeom prst="triangle">
              <a:avLst>
                <a:gd name="adj" fmla="val 100000"/>
              </a:avLst>
            </a:prstGeom>
            <a:solidFill>
              <a:schemeClr val="accent2">
                <a:alpha val="7176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6" name="Google Shape;136;p25"/>
            <p:cNvSpPr/>
            <p:nvPr/>
          </p:nvSpPr>
          <p:spPr>
            <a:xfrm>
              <a:off x="9334500" y="-8467"/>
              <a:ext cx="2850868"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137" name="Google Shape;137;p25"/>
            <p:cNvSpPr/>
            <p:nvPr/>
          </p:nvSpPr>
          <p:spPr>
            <a:xfrm>
              <a:off x="10898730" y="-8467"/>
              <a:ext cx="1290094" cy="6858000"/>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138" name="Google Shape;138;p25"/>
            <p:cNvSpPr/>
            <p:nvPr/>
          </p:nvSpPr>
          <p:spPr>
            <a:xfrm>
              <a:off x="10938999" y="-8467"/>
              <a:ext cx="1249825" cy="6858000"/>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139" name="Google Shape;139;p25"/>
            <p:cNvSpPr/>
            <p:nvPr/>
          </p:nvSpPr>
          <p:spPr>
            <a:xfrm>
              <a:off x="10371666" y="3589867"/>
              <a:ext cx="1817100" cy="3268200"/>
            </a:xfrm>
            <a:prstGeom prst="triangle">
              <a:avLst>
                <a:gd name="adj" fmla="val 100000"/>
              </a:avLst>
            </a:prstGeom>
            <a:solidFill>
              <a:schemeClr val="accent1">
                <a:alpha val="8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0" name="Google Shape;140;p25"/>
            <p:cNvSpPr/>
            <p:nvPr/>
          </p:nvSpPr>
          <p:spPr>
            <a:xfrm>
              <a:off x="0" y="4013200"/>
              <a:ext cx="448800" cy="2844900"/>
            </a:xfrm>
            <a:prstGeom prst="triangle">
              <a:avLst>
                <a:gd name="adj" fmla="val 0"/>
              </a:avLst>
            </a:prstGeom>
            <a:solidFill>
              <a:schemeClr val="accent1">
                <a:alpha val="8471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41" name="Google Shape;141;p25"/>
          <p:cNvSpPr txBox="1">
            <a:spLocks noGrp="1"/>
          </p:cNvSpPr>
          <p:nvPr>
            <p:ph type="title"/>
          </p:nvPr>
        </p:nvSpPr>
        <p:spPr>
          <a:xfrm>
            <a:off x="508000" y="457200"/>
            <a:ext cx="6447600" cy="990600"/>
          </a:xfrm>
          <a:prstGeom prst="rect">
            <a:avLst/>
          </a:prstGeom>
          <a:noFill/>
          <a:ln>
            <a:noFill/>
          </a:ln>
        </p:spPr>
        <p:txBody>
          <a:bodyPr spcFirstLastPara="1" wrap="square" lIns="68575" tIns="34275" rIns="68575" bIns="34275"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42" name="Google Shape;142;p25"/>
          <p:cNvSpPr txBox="1">
            <a:spLocks noGrp="1"/>
          </p:cNvSpPr>
          <p:nvPr>
            <p:ph type="body" idx="1"/>
          </p:nvPr>
        </p:nvSpPr>
        <p:spPr>
          <a:xfrm>
            <a:off x="508000" y="1620442"/>
            <a:ext cx="6447600" cy="2910600"/>
          </a:xfrm>
          <a:prstGeom prst="rect">
            <a:avLst/>
          </a:prstGeom>
          <a:noFill/>
          <a:ln>
            <a:noFill/>
          </a:ln>
        </p:spPr>
        <p:txBody>
          <a:bodyPr spcFirstLastPara="1" wrap="square" lIns="68575" tIns="34275" rIns="68575" bIns="34275" anchor="t" anchorCtr="0">
            <a:normAutofit/>
          </a:bodyPr>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3F3F3F"/>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43" name="Google Shape;143;p25"/>
          <p:cNvSpPr txBox="1">
            <a:spLocks noGrp="1"/>
          </p:cNvSpPr>
          <p:nvPr>
            <p:ph type="dt" idx="10"/>
          </p:nvPr>
        </p:nvSpPr>
        <p:spPr>
          <a:xfrm>
            <a:off x="5403850" y="4531022"/>
            <a:ext cx="6840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44" name="Google Shape;144;p25"/>
          <p:cNvSpPr txBox="1">
            <a:spLocks noGrp="1"/>
          </p:cNvSpPr>
          <p:nvPr>
            <p:ph type="ftr" idx="11"/>
          </p:nvPr>
        </p:nvSpPr>
        <p:spPr>
          <a:xfrm>
            <a:off x="508001" y="4531022"/>
            <a:ext cx="47232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45" name="Google Shape;145;p25"/>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a:solidFill>
                  <a:schemeClr val="accent1"/>
                </a:solidFill>
                <a:latin typeface="Trebuchet MS"/>
                <a:ea typeface="Trebuchet MS"/>
                <a:cs typeface="Trebuchet MS"/>
                <a:sym typeface="Trebuchet MS"/>
              </a:defRPr>
            </a:lvl1pPr>
            <a:lvl2pPr marL="0" marR="0" lvl="1" indent="0" algn="r" rtl="0">
              <a:spcBef>
                <a:spcPts val="0"/>
              </a:spcBef>
              <a:buNone/>
              <a:defRPr sz="700">
                <a:solidFill>
                  <a:schemeClr val="accent1"/>
                </a:solidFill>
                <a:latin typeface="Trebuchet MS"/>
                <a:ea typeface="Trebuchet MS"/>
                <a:cs typeface="Trebuchet MS"/>
                <a:sym typeface="Trebuchet MS"/>
              </a:defRPr>
            </a:lvl2pPr>
            <a:lvl3pPr marL="0" marR="0" lvl="2" indent="0" algn="r" rtl="0">
              <a:spcBef>
                <a:spcPts val="0"/>
              </a:spcBef>
              <a:buNone/>
              <a:defRPr sz="700">
                <a:solidFill>
                  <a:schemeClr val="accent1"/>
                </a:solidFill>
                <a:latin typeface="Trebuchet MS"/>
                <a:ea typeface="Trebuchet MS"/>
                <a:cs typeface="Trebuchet MS"/>
                <a:sym typeface="Trebuchet MS"/>
              </a:defRPr>
            </a:lvl3pPr>
            <a:lvl4pPr marL="0" marR="0" lvl="3" indent="0" algn="r" rtl="0">
              <a:spcBef>
                <a:spcPts val="0"/>
              </a:spcBef>
              <a:buNone/>
              <a:defRPr sz="700">
                <a:solidFill>
                  <a:schemeClr val="accent1"/>
                </a:solidFill>
                <a:latin typeface="Trebuchet MS"/>
                <a:ea typeface="Trebuchet MS"/>
                <a:cs typeface="Trebuchet MS"/>
                <a:sym typeface="Trebuchet MS"/>
              </a:defRPr>
            </a:lvl4pPr>
            <a:lvl5pPr marL="0" marR="0" lvl="4" indent="0" algn="r" rtl="0">
              <a:spcBef>
                <a:spcPts val="0"/>
              </a:spcBef>
              <a:buNone/>
              <a:defRPr sz="700">
                <a:solidFill>
                  <a:schemeClr val="accent1"/>
                </a:solidFill>
                <a:latin typeface="Trebuchet MS"/>
                <a:ea typeface="Trebuchet MS"/>
                <a:cs typeface="Trebuchet MS"/>
                <a:sym typeface="Trebuchet MS"/>
              </a:defRPr>
            </a:lvl5pPr>
            <a:lvl6pPr marL="0" marR="0" lvl="5" indent="0" algn="r" rtl="0">
              <a:spcBef>
                <a:spcPts val="0"/>
              </a:spcBef>
              <a:buNone/>
              <a:defRPr sz="700">
                <a:solidFill>
                  <a:schemeClr val="accent1"/>
                </a:solidFill>
                <a:latin typeface="Trebuchet MS"/>
                <a:ea typeface="Trebuchet MS"/>
                <a:cs typeface="Trebuchet MS"/>
                <a:sym typeface="Trebuchet MS"/>
              </a:defRPr>
            </a:lvl6pPr>
            <a:lvl7pPr marL="0" marR="0" lvl="6" indent="0" algn="r" rtl="0">
              <a:spcBef>
                <a:spcPts val="0"/>
              </a:spcBef>
              <a:buNone/>
              <a:defRPr sz="700">
                <a:solidFill>
                  <a:schemeClr val="accent1"/>
                </a:solidFill>
                <a:latin typeface="Trebuchet MS"/>
                <a:ea typeface="Trebuchet MS"/>
                <a:cs typeface="Trebuchet MS"/>
                <a:sym typeface="Trebuchet MS"/>
              </a:defRPr>
            </a:lvl7pPr>
            <a:lvl8pPr marL="0" marR="0" lvl="7" indent="0" algn="r" rtl="0">
              <a:spcBef>
                <a:spcPts val="0"/>
              </a:spcBef>
              <a:buNone/>
              <a:defRPr sz="700">
                <a:solidFill>
                  <a:schemeClr val="accent1"/>
                </a:solidFill>
                <a:latin typeface="Trebuchet MS"/>
                <a:ea typeface="Trebuchet MS"/>
                <a:cs typeface="Trebuchet MS"/>
                <a:sym typeface="Trebuchet MS"/>
              </a:defRPr>
            </a:lvl8pPr>
            <a:lvl9pPr marL="0" marR="0" lvl="8" indent="0" algn="r" rtl="0">
              <a:spcBef>
                <a:spcPts val="0"/>
              </a:spcBef>
              <a:buNone/>
              <a:defRPr sz="7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3"/>
        <p:cNvGrpSpPr/>
        <p:nvPr/>
      </p:nvGrpSpPr>
      <p:grpSpPr>
        <a:xfrm>
          <a:off x="0" y="0"/>
          <a:ext cx="0" cy="0"/>
          <a:chOff x="0" y="0"/>
          <a:chExt cx="0" cy="0"/>
        </a:xfrm>
      </p:grpSpPr>
      <p:sp>
        <p:nvSpPr>
          <p:cNvPr id="264" name="Google Shape;264;p42"/>
          <p:cNvSpPr/>
          <p:nvPr/>
        </p:nvSpPr>
        <p:spPr>
          <a:xfrm>
            <a:off x="173355" y="182880"/>
            <a:ext cx="8793480" cy="4783454"/>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5" name="Google Shape;265;p42"/>
          <p:cNvSpPr txBox="1">
            <a:spLocks noGrp="1"/>
          </p:cNvSpPr>
          <p:nvPr>
            <p:ph type="title"/>
          </p:nvPr>
        </p:nvSpPr>
        <p:spPr>
          <a:xfrm>
            <a:off x="857250" y="457200"/>
            <a:ext cx="7406640" cy="101727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accent1"/>
              </a:buClr>
              <a:buSzPts val="3300"/>
              <a:buFont typeface="Corbel"/>
              <a:buNone/>
              <a:defRPr sz="3300" b="0" i="0" u="none" strike="noStrike" cap="none">
                <a:solidFill>
                  <a:schemeClr val="accent1"/>
                </a:solidFill>
                <a:latin typeface="Corbel"/>
                <a:ea typeface="Corbel"/>
                <a:cs typeface="Corbel"/>
                <a:sym typeface="Corbe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66" name="Google Shape;266;p42"/>
          <p:cNvSpPr txBox="1">
            <a:spLocks noGrp="1"/>
          </p:cNvSpPr>
          <p:nvPr>
            <p:ph type="body" idx="1"/>
          </p:nvPr>
        </p:nvSpPr>
        <p:spPr>
          <a:xfrm>
            <a:off x="857250" y="1543050"/>
            <a:ext cx="7404653" cy="3028950"/>
          </a:xfrm>
          <a:prstGeom prst="rect">
            <a:avLst/>
          </a:prstGeom>
          <a:noFill/>
          <a:ln>
            <a:noFill/>
          </a:ln>
        </p:spPr>
        <p:txBody>
          <a:bodyPr spcFirstLastPara="1" wrap="square" lIns="68575" tIns="34275" rIns="68575" bIns="34275" anchor="t" anchorCtr="0">
            <a:normAutofit/>
          </a:bodyPr>
          <a:lstStyle>
            <a:lvl1pPr marL="457200" marR="0" lvl="0" indent="-311150" algn="l" rtl="0">
              <a:lnSpc>
                <a:spcPct val="90000"/>
              </a:lnSpc>
              <a:spcBef>
                <a:spcPts val="1100"/>
              </a:spcBef>
              <a:spcAft>
                <a:spcPts val="0"/>
              </a:spcAft>
              <a:buClr>
                <a:schemeClr val="accent1"/>
              </a:buClr>
              <a:buSzPts val="1300"/>
              <a:buFont typeface="Corbel"/>
              <a:buChar char="•"/>
              <a:defRPr sz="1700" b="0" i="0" u="none" strike="noStrike" cap="none">
                <a:solidFill>
                  <a:schemeClr val="accent1"/>
                </a:solidFill>
                <a:latin typeface="Corbel"/>
                <a:ea typeface="Corbel"/>
                <a:cs typeface="Corbel"/>
                <a:sym typeface="Corbel"/>
              </a:defRPr>
            </a:lvl1pPr>
            <a:lvl2pPr marL="914400" marR="0" lvl="1" indent="-304800" algn="l" rtl="0">
              <a:lnSpc>
                <a:spcPct val="90000"/>
              </a:lnSpc>
              <a:spcBef>
                <a:spcPts val="200"/>
              </a:spcBef>
              <a:spcAft>
                <a:spcPts val="0"/>
              </a:spcAft>
              <a:buClr>
                <a:schemeClr val="accent1"/>
              </a:buClr>
              <a:buSzPts val="1200"/>
              <a:buFont typeface="Corbel"/>
              <a:buChar char="•"/>
              <a:defRPr sz="1500" b="0" i="0" u="none" strike="noStrike" cap="none">
                <a:solidFill>
                  <a:schemeClr val="accent1"/>
                </a:solidFill>
                <a:latin typeface="Corbel"/>
                <a:ea typeface="Corbel"/>
                <a:cs typeface="Corbel"/>
                <a:sym typeface="Corbel"/>
              </a:defRPr>
            </a:lvl2pPr>
            <a:lvl3pPr marL="1371600" marR="0" lvl="2" indent="-298450" algn="l" rtl="0">
              <a:lnSpc>
                <a:spcPct val="90000"/>
              </a:lnSpc>
              <a:spcBef>
                <a:spcPts val="300"/>
              </a:spcBef>
              <a:spcAft>
                <a:spcPts val="0"/>
              </a:spcAft>
              <a:buClr>
                <a:schemeClr val="accent1"/>
              </a:buClr>
              <a:buSzPts val="1100"/>
              <a:buFont typeface="Corbel"/>
              <a:buChar char="•"/>
              <a:defRPr sz="1400" b="0" i="0" u="none" strike="noStrike" cap="none">
                <a:solidFill>
                  <a:schemeClr val="accent1"/>
                </a:solidFill>
                <a:latin typeface="Corbel"/>
                <a:ea typeface="Corbel"/>
                <a:cs typeface="Corbel"/>
                <a:sym typeface="Corbel"/>
              </a:defRPr>
            </a:lvl3pPr>
            <a:lvl4pPr marL="1828800" marR="0" lvl="3" indent="-292100" algn="l" rtl="0">
              <a:lnSpc>
                <a:spcPct val="90000"/>
              </a:lnSpc>
              <a:spcBef>
                <a:spcPts val="300"/>
              </a:spcBef>
              <a:spcAft>
                <a:spcPts val="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4pPr>
            <a:lvl5pPr marL="2286000" marR="0" lvl="4" indent="-292100" algn="l" rtl="0">
              <a:lnSpc>
                <a:spcPct val="90000"/>
              </a:lnSpc>
              <a:spcBef>
                <a:spcPts val="300"/>
              </a:spcBef>
              <a:spcAft>
                <a:spcPts val="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5pPr>
            <a:lvl6pPr marL="2743200" marR="0" lvl="5" indent="-292100" algn="l" rtl="0">
              <a:lnSpc>
                <a:spcPct val="90000"/>
              </a:lnSpc>
              <a:spcBef>
                <a:spcPts val="300"/>
              </a:spcBef>
              <a:spcAft>
                <a:spcPts val="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6pPr>
            <a:lvl7pPr marL="3200400" marR="0" lvl="6" indent="-292100" algn="l" rtl="0">
              <a:lnSpc>
                <a:spcPct val="90000"/>
              </a:lnSpc>
              <a:spcBef>
                <a:spcPts val="300"/>
              </a:spcBef>
              <a:spcAft>
                <a:spcPts val="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7pPr>
            <a:lvl8pPr marL="3657600" marR="0" lvl="7" indent="-292100" algn="l" rtl="0">
              <a:lnSpc>
                <a:spcPct val="90000"/>
              </a:lnSpc>
              <a:spcBef>
                <a:spcPts val="300"/>
              </a:spcBef>
              <a:spcAft>
                <a:spcPts val="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8pPr>
            <a:lvl9pPr marL="4114800" marR="0" lvl="8" indent="-292100" algn="l" rtl="0">
              <a:lnSpc>
                <a:spcPct val="90000"/>
              </a:lnSpc>
              <a:spcBef>
                <a:spcPts val="300"/>
              </a:spcBef>
              <a:spcAft>
                <a:spcPts val="300"/>
              </a:spcAft>
              <a:buClr>
                <a:schemeClr val="accent1"/>
              </a:buClr>
              <a:buSzPts val="1000"/>
              <a:buFont typeface="Corbel"/>
              <a:buChar char="•"/>
              <a:defRPr sz="1200" b="0" i="0" u="none" strike="noStrike" cap="none">
                <a:solidFill>
                  <a:schemeClr val="accent1"/>
                </a:solidFill>
                <a:latin typeface="Corbel"/>
                <a:ea typeface="Corbel"/>
                <a:cs typeface="Corbel"/>
                <a:sym typeface="Corbel"/>
              </a:defRPr>
            </a:lvl9pPr>
          </a:lstStyle>
          <a:p>
            <a:endParaRPr/>
          </a:p>
        </p:txBody>
      </p:sp>
      <p:sp>
        <p:nvSpPr>
          <p:cNvPr id="267" name="Google Shape;267;p42"/>
          <p:cNvSpPr txBox="1">
            <a:spLocks noGrp="1"/>
          </p:cNvSpPr>
          <p:nvPr>
            <p:ph type="dt" idx="10"/>
          </p:nvPr>
        </p:nvSpPr>
        <p:spPr>
          <a:xfrm>
            <a:off x="857247" y="4667871"/>
            <a:ext cx="1746806"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dk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dk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dk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dk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dk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dk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dk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dk1"/>
                </a:solidFill>
                <a:latin typeface="Corbel"/>
                <a:ea typeface="Corbel"/>
                <a:cs typeface="Corbel"/>
                <a:sym typeface="Corbel"/>
              </a:defRPr>
            </a:lvl9pPr>
          </a:lstStyle>
          <a:p>
            <a:endParaRPr/>
          </a:p>
        </p:txBody>
      </p:sp>
      <p:sp>
        <p:nvSpPr>
          <p:cNvPr id="268" name="Google Shape;268;p42"/>
          <p:cNvSpPr txBox="1">
            <a:spLocks noGrp="1"/>
          </p:cNvSpPr>
          <p:nvPr>
            <p:ph type="ftr" idx="11"/>
          </p:nvPr>
        </p:nvSpPr>
        <p:spPr>
          <a:xfrm>
            <a:off x="2961861" y="4667871"/>
            <a:ext cx="353833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accent1"/>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dk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dk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dk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dk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dk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dk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dk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dk1"/>
                </a:solidFill>
                <a:latin typeface="Corbel"/>
                <a:ea typeface="Corbel"/>
                <a:cs typeface="Corbel"/>
                <a:sym typeface="Corbel"/>
              </a:defRPr>
            </a:lvl9pPr>
          </a:lstStyle>
          <a:p>
            <a:endParaRPr/>
          </a:p>
        </p:txBody>
      </p:sp>
      <p:sp>
        <p:nvSpPr>
          <p:cNvPr id="269" name="Google Shape;269;p42"/>
          <p:cNvSpPr txBox="1">
            <a:spLocks noGrp="1"/>
          </p:cNvSpPr>
          <p:nvPr>
            <p:ph type="sldNum" idx="12"/>
          </p:nvPr>
        </p:nvSpPr>
        <p:spPr>
          <a:xfrm>
            <a:off x="6997148" y="4667871"/>
            <a:ext cx="1279663"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accent1"/>
                </a:solidFill>
                <a:latin typeface="Corbel"/>
                <a:ea typeface="Corbel"/>
                <a:cs typeface="Corbel"/>
                <a:sym typeface="Corbel"/>
              </a:defRPr>
            </a:lvl1pPr>
            <a:lvl2pPr marL="0" marR="0" lvl="1" indent="0" algn="r" rtl="0">
              <a:spcBef>
                <a:spcPts val="0"/>
              </a:spcBef>
              <a:buNone/>
              <a:defRPr sz="900" b="0" i="0" u="none" strike="noStrike" cap="none">
                <a:solidFill>
                  <a:schemeClr val="accent1"/>
                </a:solidFill>
                <a:latin typeface="Corbel"/>
                <a:ea typeface="Corbel"/>
                <a:cs typeface="Corbel"/>
                <a:sym typeface="Corbel"/>
              </a:defRPr>
            </a:lvl2pPr>
            <a:lvl3pPr marL="0" marR="0" lvl="2" indent="0" algn="r" rtl="0">
              <a:spcBef>
                <a:spcPts val="0"/>
              </a:spcBef>
              <a:buNone/>
              <a:defRPr sz="900" b="0" i="0" u="none" strike="noStrike" cap="none">
                <a:solidFill>
                  <a:schemeClr val="accent1"/>
                </a:solidFill>
                <a:latin typeface="Corbel"/>
                <a:ea typeface="Corbel"/>
                <a:cs typeface="Corbel"/>
                <a:sym typeface="Corbel"/>
              </a:defRPr>
            </a:lvl3pPr>
            <a:lvl4pPr marL="0" marR="0" lvl="3" indent="0" algn="r" rtl="0">
              <a:spcBef>
                <a:spcPts val="0"/>
              </a:spcBef>
              <a:buNone/>
              <a:defRPr sz="900" b="0" i="0" u="none" strike="noStrike" cap="none">
                <a:solidFill>
                  <a:schemeClr val="accent1"/>
                </a:solidFill>
                <a:latin typeface="Corbel"/>
                <a:ea typeface="Corbel"/>
                <a:cs typeface="Corbel"/>
                <a:sym typeface="Corbel"/>
              </a:defRPr>
            </a:lvl4pPr>
            <a:lvl5pPr marL="0" marR="0" lvl="4" indent="0" algn="r" rtl="0">
              <a:spcBef>
                <a:spcPts val="0"/>
              </a:spcBef>
              <a:buNone/>
              <a:defRPr sz="900" b="0" i="0" u="none" strike="noStrike" cap="none">
                <a:solidFill>
                  <a:schemeClr val="accent1"/>
                </a:solidFill>
                <a:latin typeface="Corbel"/>
                <a:ea typeface="Corbel"/>
                <a:cs typeface="Corbel"/>
                <a:sym typeface="Corbel"/>
              </a:defRPr>
            </a:lvl5pPr>
            <a:lvl6pPr marL="0" marR="0" lvl="5" indent="0" algn="r" rtl="0">
              <a:spcBef>
                <a:spcPts val="0"/>
              </a:spcBef>
              <a:buNone/>
              <a:defRPr sz="900" b="0" i="0" u="none" strike="noStrike" cap="none">
                <a:solidFill>
                  <a:schemeClr val="accent1"/>
                </a:solidFill>
                <a:latin typeface="Corbel"/>
                <a:ea typeface="Corbel"/>
                <a:cs typeface="Corbel"/>
                <a:sym typeface="Corbel"/>
              </a:defRPr>
            </a:lvl6pPr>
            <a:lvl7pPr marL="0" marR="0" lvl="6" indent="0" algn="r" rtl="0">
              <a:spcBef>
                <a:spcPts val="0"/>
              </a:spcBef>
              <a:buNone/>
              <a:defRPr sz="900" b="0" i="0" u="none" strike="noStrike" cap="none">
                <a:solidFill>
                  <a:schemeClr val="accent1"/>
                </a:solidFill>
                <a:latin typeface="Corbel"/>
                <a:ea typeface="Corbel"/>
                <a:cs typeface="Corbel"/>
                <a:sym typeface="Corbel"/>
              </a:defRPr>
            </a:lvl7pPr>
            <a:lvl8pPr marL="0" marR="0" lvl="7" indent="0" algn="r" rtl="0">
              <a:spcBef>
                <a:spcPts val="0"/>
              </a:spcBef>
              <a:buNone/>
              <a:defRPr sz="900" b="0" i="0" u="none" strike="noStrike" cap="none">
                <a:solidFill>
                  <a:schemeClr val="accent1"/>
                </a:solidFill>
                <a:latin typeface="Corbel"/>
                <a:ea typeface="Corbel"/>
                <a:cs typeface="Corbel"/>
                <a:sym typeface="Corbel"/>
              </a:defRPr>
            </a:lvl8pPr>
            <a:lvl9pPr marL="0" marR="0" lvl="8" indent="0" algn="r" rtl="0">
              <a:spcBef>
                <a:spcPts val="0"/>
              </a:spcBef>
              <a:buNone/>
              <a:defRPr sz="900" b="0"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12/7/2023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8773283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854332-C66D-4E33-826C-C2575E84ED7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778D47-CEE9-44AA-AC46-DF9379BD063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A0E35-B3E4-49C4-9EB9-047BC45EBDA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42EF61-649F-43A9-9728-1B6CDD4CAD08}" type="datetimeFigureOut">
              <a:rPr lang="en-IN" smtClean="0"/>
              <a:t>07-12-2023</a:t>
            </a:fld>
            <a:endParaRPr lang="en-IN"/>
          </a:p>
        </p:txBody>
      </p:sp>
      <p:sp>
        <p:nvSpPr>
          <p:cNvPr id="5" name="Footer Placeholder 4">
            <a:extLst>
              <a:ext uri="{FF2B5EF4-FFF2-40B4-BE49-F238E27FC236}">
                <a16:creationId xmlns:a16="http://schemas.microsoft.com/office/drawing/2014/main" id="{1384C7CE-B26F-4246-BB36-4A434EA2BC5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3A2447-7F5A-41EC-B6B7-F00F0073048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D19C080-493B-48CB-9CEC-F3EF28B993A4}" type="slidenum">
              <a:rPr lang="en-IN" smtClean="0"/>
              <a:t>‹#›</a:t>
            </a:fld>
            <a:endParaRPr lang="en-IN"/>
          </a:p>
        </p:txBody>
      </p:sp>
    </p:spTree>
    <p:extLst>
      <p:ext uri="{BB962C8B-B14F-4D97-AF65-F5344CB8AC3E}">
        <p14:creationId xmlns:p14="http://schemas.microsoft.com/office/powerpoint/2010/main" val="301837724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shiksha.com/online-courses/articles/risk-assessment-types-and-importanc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17"/>
        <p:cNvGrpSpPr/>
        <p:nvPr/>
      </p:nvGrpSpPr>
      <p:grpSpPr>
        <a:xfrm>
          <a:off x="0" y="0"/>
          <a:ext cx="0" cy="0"/>
          <a:chOff x="0" y="0"/>
          <a:chExt cx="0" cy="0"/>
        </a:xfrm>
      </p:grpSpPr>
      <p:sp>
        <p:nvSpPr>
          <p:cNvPr id="718" name="Google Shape;718;p111"/>
          <p:cNvSpPr/>
          <p:nvPr/>
        </p:nvSpPr>
        <p:spPr>
          <a:xfrm>
            <a:off x="173355" y="182880"/>
            <a:ext cx="8793480" cy="4783454"/>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Corbel"/>
              <a:ea typeface="Corbel"/>
              <a:cs typeface="Corbel"/>
              <a:sym typeface="Corbel"/>
            </a:endParaRPr>
          </a:p>
        </p:txBody>
      </p:sp>
      <p:cxnSp>
        <p:nvCxnSpPr>
          <p:cNvPr id="719" name="Google Shape;719;p111"/>
          <p:cNvCxnSpPr/>
          <p:nvPr/>
        </p:nvCxnSpPr>
        <p:spPr>
          <a:xfrm>
            <a:off x="1483992" y="4392666"/>
            <a:ext cx="6172201" cy="0"/>
          </a:xfrm>
          <a:prstGeom prst="straightConnector1">
            <a:avLst/>
          </a:prstGeom>
          <a:noFill/>
          <a:ln w="10000" cap="flat" cmpd="sng">
            <a:solidFill>
              <a:srgbClr val="FFFFFF"/>
            </a:solidFill>
            <a:prstDash val="solid"/>
            <a:round/>
            <a:headEnd type="none" w="sm" len="sm"/>
            <a:tailEnd type="none" w="sm" len="sm"/>
          </a:ln>
        </p:spPr>
      </p:cxnSp>
      <p:sp>
        <p:nvSpPr>
          <p:cNvPr id="720" name="Google Shape;720;p111"/>
          <p:cNvSpPr txBox="1">
            <a:spLocks noGrp="1"/>
          </p:cNvSpPr>
          <p:nvPr>
            <p:ph type="ctrTitle"/>
          </p:nvPr>
        </p:nvSpPr>
        <p:spPr>
          <a:xfrm>
            <a:off x="832482" y="3719728"/>
            <a:ext cx="7475220" cy="1117854"/>
          </a:xfrm>
          <a:prstGeom prst="rect">
            <a:avLst/>
          </a:prstGeom>
          <a:noFill/>
          <a:ln>
            <a:noFill/>
          </a:ln>
        </p:spPr>
        <p:txBody>
          <a:bodyPr spcFirstLastPara="1" wrap="square" lIns="68575" tIns="34275" rIns="68575" bIns="34275" anchor="b" anchorCtr="0">
            <a:normAutofit/>
          </a:bodyPr>
          <a:lstStyle/>
          <a:p>
            <a:pPr marL="0" lvl="0" indent="0" algn="ctr" rtl="0">
              <a:lnSpc>
                <a:spcPct val="85000"/>
              </a:lnSpc>
              <a:spcBef>
                <a:spcPts val="0"/>
              </a:spcBef>
              <a:spcAft>
                <a:spcPts val="0"/>
              </a:spcAft>
              <a:buClr>
                <a:srgbClr val="FFFFFF"/>
              </a:buClr>
              <a:buSzPts val="3800"/>
              <a:buFont typeface="Corbel"/>
              <a:buNone/>
            </a:pPr>
            <a:r>
              <a:rPr lang="en-GB" sz="3600" dirty="0">
                <a:solidFill>
                  <a:schemeClr val="bg1"/>
                </a:solidFill>
              </a:rPr>
              <a:t>BANK ANALYTICS</a:t>
            </a:r>
            <a:br>
              <a:rPr lang="en-GB" sz="3600" dirty="0">
                <a:solidFill>
                  <a:schemeClr val="bg1"/>
                </a:solidFill>
              </a:rPr>
            </a:br>
            <a:endParaRPr sz="3600" dirty="0">
              <a:solidFill>
                <a:schemeClr val="bg1"/>
              </a:solidFill>
            </a:endParaRPr>
          </a:p>
        </p:txBody>
      </p:sp>
      <p:pic>
        <p:nvPicPr>
          <p:cNvPr id="5" name="Picture 4" descr="A white building with columns and a yellow dollar sign">
            <a:extLst>
              <a:ext uri="{FF2B5EF4-FFF2-40B4-BE49-F238E27FC236}">
                <a16:creationId xmlns:a16="http://schemas.microsoft.com/office/drawing/2014/main" id="{8D78EE47-8633-C3B6-67B8-439A3E1282D7}"/>
              </a:ext>
            </a:extLst>
          </p:cNvPr>
          <p:cNvPicPr>
            <a:picLocks noChangeAspect="1"/>
          </p:cNvPicPr>
          <p:nvPr/>
        </p:nvPicPr>
        <p:blipFill>
          <a:blip r:embed="rId3"/>
          <a:stretch>
            <a:fillRect/>
          </a:stretch>
        </p:blipFill>
        <p:spPr>
          <a:xfrm>
            <a:off x="2825549" y="389563"/>
            <a:ext cx="3492901" cy="3285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alpha val="89000"/>
          </a:srgbClr>
        </a:solidFill>
        <a:effectLst/>
      </p:bgPr>
    </p:bg>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6F8C948C-0AFE-1AA6-F1D0-C2719EA5EF4D}"/>
              </a:ext>
            </a:extLst>
          </p:cNvPr>
          <p:cNvSpPr/>
          <p:nvPr/>
        </p:nvSpPr>
        <p:spPr>
          <a:xfrm>
            <a:off x="465059" y="2759556"/>
            <a:ext cx="2161958" cy="2257458"/>
          </a:xfrm>
          <a:prstGeom prst="rect">
            <a:avLst/>
          </a:prstGeom>
          <a:pattFill prst="wdUpDiag">
            <a:fgClr>
              <a:srgbClr val="418AB3"/>
            </a:fgClr>
            <a:bgClr>
              <a:sysClr val="window" lastClr="FFFFFF"/>
            </a:bgClr>
          </a:pattFill>
          <a:ln w="12700" cap="flat" cmpd="sng" algn="ctr">
            <a:noFill/>
            <a:prstDash val="solid"/>
            <a:miter lim="800000"/>
          </a:ln>
          <a:effectLst/>
        </p:spPr>
        <p:txBody>
          <a:bodyPr rtlCol="0" anchor="ctr"/>
          <a:lstStyle/>
          <a:p>
            <a:pPr algn="ctr" defTabSz="685800">
              <a:buClrTx/>
            </a:pPr>
            <a:endParaRPr lang="en-US" sz="750" b="1" dirty="0">
              <a:latin typeface="Open Sans Semibold" charset="0"/>
              <a:ea typeface="Open Sans Semibold" charset="0"/>
              <a:cs typeface="Open Sans Semibold" charset="0"/>
            </a:endParaRPr>
          </a:p>
        </p:txBody>
      </p:sp>
      <p:sp>
        <p:nvSpPr>
          <p:cNvPr id="157" name="Rectangle 156">
            <a:extLst>
              <a:ext uri="{FF2B5EF4-FFF2-40B4-BE49-F238E27FC236}">
                <a16:creationId xmlns:a16="http://schemas.microsoft.com/office/drawing/2014/main" id="{2A442D82-2FF1-A85C-A9F1-AF61D011214D}"/>
              </a:ext>
            </a:extLst>
          </p:cNvPr>
          <p:cNvSpPr/>
          <p:nvPr/>
        </p:nvSpPr>
        <p:spPr>
          <a:xfrm>
            <a:off x="604207" y="2620409"/>
            <a:ext cx="2161958" cy="2257458"/>
          </a:xfrm>
          <a:prstGeom prst="rect">
            <a:avLst/>
          </a:prstGeom>
          <a:solidFill>
            <a:sysClr val="window" lastClr="FFFFFF"/>
          </a:solidFill>
          <a:ln w="25400" cap="flat" cmpd="sng" algn="ctr">
            <a:solidFill>
              <a:srgbClr val="418AB3"/>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dirty="0">
              <a:latin typeface="Open Sans Semibold" charset="0"/>
              <a:ea typeface="Open Sans Semibold" charset="0"/>
              <a:cs typeface="Open Sans Semibold" charset="0"/>
            </a:endParaRPr>
          </a:p>
        </p:txBody>
      </p:sp>
      <p:grpSp>
        <p:nvGrpSpPr>
          <p:cNvPr id="158" name="Group 157">
            <a:extLst>
              <a:ext uri="{FF2B5EF4-FFF2-40B4-BE49-F238E27FC236}">
                <a16:creationId xmlns:a16="http://schemas.microsoft.com/office/drawing/2014/main" id="{44763CE7-DE12-CA9F-68DE-763FC855BBA6}"/>
              </a:ext>
            </a:extLst>
          </p:cNvPr>
          <p:cNvGrpSpPr/>
          <p:nvPr/>
        </p:nvGrpSpPr>
        <p:grpSpPr>
          <a:xfrm>
            <a:off x="2524918" y="2760391"/>
            <a:ext cx="108857" cy="91664"/>
            <a:chOff x="4151086" y="3851729"/>
            <a:chExt cx="145143" cy="141514"/>
          </a:xfrm>
        </p:grpSpPr>
        <p:cxnSp>
          <p:nvCxnSpPr>
            <p:cNvPr id="159" name="Straight Connector 158">
              <a:extLst>
                <a:ext uri="{FF2B5EF4-FFF2-40B4-BE49-F238E27FC236}">
                  <a16:creationId xmlns:a16="http://schemas.microsoft.com/office/drawing/2014/main" id="{12A049E6-E76E-84EF-EA4B-B278D49F7A73}"/>
                </a:ext>
              </a:extLst>
            </p:cNvPr>
            <p:cNvCxnSpPr/>
            <p:nvPr/>
          </p:nvCxnSpPr>
          <p:spPr>
            <a:xfrm>
              <a:off x="4151086" y="3922486"/>
              <a:ext cx="145143" cy="0"/>
            </a:xfrm>
            <a:prstGeom prst="line">
              <a:avLst/>
            </a:prstGeom>
            <a:noFill/>
            <a:ln w="34925" cap="flat" cmpd="sng" algn="ctr">
              <a:solidFill>
                <a:srgbClr val="418AB3">
                  <a:lumMod val="75000"/>
                </a:srgbClr>
              </a:solidFill>
              <a:prstDash val="solid"/>
              <a:miter lim="800000"/>
            </a:ln>
            <a:effectLst/>
          </p:spPr>
        </p:cxnSp>
        <p:cxnSp>
          <p:nvCxnSpPr>
            <p:cNvPr id="160" name="Straight Connector 159">
              <a:extLst>
                <a:ext uri="{FF2B5EF4-FFF2-40B4-BE49-F238E27FC236}">
                  <a16:creationId xmlns:a16="http://schemas.microsoft.com/office/drawing/2014/main" id="{5F37F873-BB8A-0EF3-8118-A7D8D20B6ADE}"/>
                </a:ext>
              </a:extLst>
            </p:cNvPr>
            <p:cNvCxnSpPr/>
            <p:nvPr/>
          </p:nvCxnSpPr>
          <p:spPr>
            <a:xfrm>
              <a:off x="4230915" y="3851729"/>
              <a:ext cx="0" cy="141514"/>
            </a:xfrm>
            <a:prstGeom prst="line">
              <a:avLst/>
            </a:prstGeom>
            <a:noFill/>
            <a:ln w="34925" cap="flat" cmpd="sng" algn="ctr">
              <a:solidFill>
                <a:srgbClr val="418AB3">
                  <a:lumMod val="75000"/>
                </a:srgbClr>
              </a:solidFill>
              <a:prstDash val="solid"/>
              <a:miter lim="800000"/>
            </a:ln>
            <a:effectLst/>
          </p:spPr>
        </p:cxnSp>
      </p:grpSp>
      <p:grpSp>
        <p:nvGrpSpPr>
          <p:cNvPr id="161" name="Group 160">
            <a:extLst>
              <a:ext uri="{FF2B5EF4-FFF2-40B4-BE49-F238E27FC236}">
                <a16:creationId xmlns:a16="http://schemas.microsoft.com/office/drawing/2014/main" id="{BA95240B-A112-91EB-F5AA-BEDA17036B7C}"/>
              </a:ext>
            </a:extLst>
          </p:cNvPr>
          <p:cNvGrpSpPr/>
          <p:nvPr/>
        </p:nvGrpSpPr>
        <p:grpSpPr>
          <a:xfrm>
            <a:off x="649846" y="3330141"/>
            <a:ext cx="2070677" cy="1466542"/>
            <a:chOff x="1403877" y="2999900"/>
            <a:chExt cx="2760903" cy="2264095"/>
          </a:xfrm>
        </p:grpSpPr>
        <p:sp>
          <p:nvSpPr>
            <p:cNvPr id="162" name="TextBox 161">
              <a:extLst>
                <a:ext uri="{FF2B5EF4-FFF2-40B4-BE49-F238E27FC236}">
                  <a16:creationId xmlns:a16="http://schemas.microsoft.com/office/drawing/2014/main" id="{92458940-3E95-94C9-B94B-4C3046EB3352}"/>
                </a:ext>
              </a:extLst>
            </p:cNvPr>
            <p:cNvSpPr txBox="1"/>
            <p:nvPr/>
          </p:nvSpPr>
          <p:spPr>
            <a:xfrm>
              <a:off x="1403877" y="3604415"/>
              <a:ext cx="2760903" cy="1659580"/>
            </a:xfrm>
            <a:prstGeom prst="rect">
              <a:avLst/>
            </a:prstGeom>
            <a:noFill/>
          </p:spPr>
          <p:txBody>
            <a:bodyPr wrap="square" rtlCol="0">
              <a:spAutoFit/>
            </a:bodyPr>
            <a:lstStyle/>
            <a:p>
              <a:pPr marL="214313" indent="-214313" algn="just" defTabSz="685800">
                <a:lnSpc>
                  <a:spcPct val="250000"/>
                </a:lnSpc>
                <a:buClrTx/>
                <a:buFont typeface="Arial" panose="020B0604020202020204" pitchFamily="34" charset="0"/>
                <a:buChar char="•"/>
              </a:pPr>
              <a:r>
                <a:rPr lang="en-IN" sz="900" b="1" kern="1200" dirty="0">
                  <a:solidFill>
                    <a:srgbClr val="418AB3"/>
                  </a:solidFill>
                  <a:latin typeface="Calibri" panose="020F0502020204030204"/>
                  <a:ea typeface="+mn-ea"/>
                  <a:cs typeface="+mn-cs"/>
                </a:rPr>
                <a:t>Regional Performance Assessment</a:t>
              </a:r>
            </a:p>
            <a:p>
              <a:pPr marL="214313" indent="-214313" algn="just" defTabSz="685800">
                <a:lnSpc>
                  <a:spcPct val="250000"/>
                </a:lnSpc>
                <a:buClrTx/>
                <a:buFont typeface="Arial" panose="020B0604020202020204" pitchFamily="34" charset="0"/>
                <a:buChar char="•"/>
              </a:pPr>
              <a:r>
                <a:rPr lang="en-IN" sz="900" b="1" kern="1200" dirty="0">
                  <a:solidFill>
                    <a:srgbClr val="418AB3"/>
                  </a:solidFill>
                  <a:latin typeface="Calibri" panose="020F0502020204030204"/>
                  <a:ea typeface="+mn-ea"/>
                  <a:cs typeface="+mn-cs"/>
                </a:rPr>
                <a:t>Market Expansion Planning</a:t>
              </a:r>
            </a:p>
            <a:p>
              <a:pPr marL="214313" indent="-214313" algn="just" defTabSz="685800">
                <a:lnSpc>
                  <a:spcPct val="250000"/>
                </a:lnSpc>
                <a:buClrTx/>
                <a:buFont typeface="Arial" panose="020B0604020202020204" pitchFamily="34" charset="0"/>
                <a:buChar char="•"/>
              </a:pPr>
              <a:r>
                <a:rPr lang="en-IN" sz="900" b="1" kern="1200" dirty="0">
                  <a:solidFill>
                    <a:srgbClr val="418AB3"/>
                  </a:solidFill>
                  <a:latin typeface="Calibri" panose="020F0502020204030204"/>
                  <a:ea typeface="+mn-ea"/>
                  <a:cs typeface="+mn-cs"/>
                </a:rPr>
                <a:t>Dynamic Risk Management</a:t>
              </a:r>
              <a:endParaRPr lang="en-IN" sz="900" b="1" kern="1200" dirty="0">
                <a:solidFill>
                  <a:srgbClr val="418AB3"/>
                </a:solidFill>
                <a:latin typeface="Calibri" panose="020F0502020204030204"/>
                <a:ea typeface="+mn-ea"/>
                <a:cs typeface="Arial" panose="020B0604020202020204" pitchFamily="34" charset="0"/>
              </a:endParaRPr>
            </a:p>
          </p:txBody>
        </p:sp>
        <p:sp>
          <p:nvSpPr>
            <p:cNvPr id="163" name="TextBox 162">
              <a:extLst>
                <a:ext uri="{FF2B5EF4-FFF2-40B4-BE49-F238E27FC236}">
                  <a16:creationId xmlns:a16="http://schemas.microsoft.com/office/drawing/2014/main" id="{D1F2966F-07C7-2438-0535-0D89B59953D5}"/>
                </a:ext>
              </a:extLst>
            </p:cNvPr>
            <p:cNvSpPr txBox="1"/>
            <p:nvPr/>
          </p:nvSpPr>
          <p:spPr>
            <a:xfrm>
              <a:off x="1421650" y="2999900"/>
              <a:ext cx="2680058" cy="641459"/>
            </a:xfrm>
            <a:prstGeom prst="rect">
              <a:avLst/>
            </a:prstGeom>
            <a:noFill/>
          </p:spPr>
          <p:txBody>
            <a:bodyPr wrap="square" rtlCol="0">
              <a:spAutoFit/>
            </a:bodyPr>
            <a:lstStyle/>
            <a:p>
              <a:pPr algn="ctr" defTabSz="685800">
                <a:buClrTx/>
              </a:pPr>
              <a:r>
                <a:rPr lang="en-US" sz="1050" b="1" kern="1200" dirty="0">
                  <a:solidFill>
                    <a:srgbClr val="418AB3"/>
                  </a:solidFill>
                  <a:latin typeface="Arial" panose="020B0604020202020204" pitchFamily="34" charset="0"/>
                  <a:ea typeface="+mn-ea"/>
                  <a:cs typeface="Arial" panose="020B0604020202020204" pitchFamily="34" charset="0"/>
                </a:rPr>
                <a:t>Last Credit Update and State-wise Loan Behavior</a:t>
              </a:r>
              <a:endParaRPr lang="en-IN" sz="1050" b="1" kern="1200" dirty="0">
                <a:solidFill>
                  <a:srgbClr val="418AB3"/>
                </a:solidFill>
                <a:latin typeface="Arial" panose="020B0604020202020204" pitchFamily="34" charset="0"/>
                <a:ea typeface="+mn-ea"/>
                <a:cs typeface="Arial" panose="020B0604020202020204" pitchFamily="34" charset="0"/>
              </a:endParaRPr>
            </a:p>
          </p:txBody>
        </p:sp>
      </p:grpSp>
      <p:sp>
        <p:nvSpPr>
          <p:cNvPr id="164" name="TextBox 163">
            <a:extLst>
              <a:ext uri="{FF2B5EF4-FFF2-40B4-BE49-F238E27FC236}">
                <a16:creationId xmlns:a16="http://schemas.microsoft.com/office/drawing/2014/main" id="{381398BD-C960-BC87-9C7F-F299C175B955}"/>
              </a:ext>
            </a:extLst>
          </p:cNvPr>
          <p:cNvSpPr txBox="1"/>
          <p:nvPr/>
        </p:nvSpPr>
        <p:spPr>
          <a:xfrm>
            <a:off x="751844" y="2798164"/>
            <a:ext cx="694267" cy="461665"/>
          </a:xfrm>
          <a:prstGeom prst="rect">
            <a:avLst/>
          </a:prstGeom>
          <a:noFill/>
        </p:spPr>
        <p:txBody>
          <a:bodyPr wrap="square" rtlCol="0">
            <a:spAutoFit/>
          </a:bodyPr>
          <a:lstStyle/>
          <a:p>
            <a:pPr algn="ctr" defTabSz="685800">
              <a:buClrTx/>
            </a:pPr>
            <a:r>
              <a:rPr lang="en-US" sz="2400" b="1" kern="1200" dirty="0">
                <a:solidFill>
                  <a:srgbClr val="418AB3"/>
                </a:solidFill>
                <a:latin typeface="Arial" panose="020B0604020202020204" pitchFamily="34" charset="0"/>
                <a:ea typeface="+mn-ea"/>
                <a:cs typeface="Arial" panose="020B0604020202020204" pitchFamily="34" charset="0"/>
              </a:rPr>
              <a:t>10</a:t>
            </a:r>
            <a:endParaRPr lang="en-IN" sz="2400" b="1" kern="1200" dirty="0">
              <a:solidFill>
                <a:srgbClr val="418AB3"/>
              </a:solidFill>
              <a:latin typeface="Arial" panose="020B0604020202020204" pitchFamily="34" charset="0"/>
              <a:ea typeface="+mn-ea"/>
              <a:cs typeface="Arial" panose="020B0604020202020204" pitchFamily="34" charset="0"/>
            </a:endParaRPr>
          </a:p>
        </p:txBody>
      </p:sp>
      <p:sp>
        <p:nvSpPr>
          <p:cNvPr id="165" name="Rectangle 164">
            <a:extLst>
              <a:ext uri="{FF2B5EF4-FFF2-40B4-BE49-F238E27FC236}">
                <a16:creationId xmlns:a16="http://schemas.microsoft.com/office/drawing/2014/main" id="{BD20E3E0-F76F-0C74-42F7-BE60A0DBC30C}"/>
              </a:ext>
            </a:extLst>
          </p:cNvPr>
          <p:cNvSpPr/>
          <p:nvPr/>
        </p:nvSpPr>
        <p:spPr>
          <a:xfrm>
            <a:off x="804551" y="2739556"/>
            <a:ext cx="588853" cy="480014"/>
          </a:xfrm>
          <a:prstGeom prst="rect">
            <a:avLst/>
          </a:prstGeom>
          <a:noFill/>
          <a:ln w="22225" cap="flat" cmpd="sng" algn="ctr">
            <a:solidFill>
              <a:srgbClr val="000000">
                <a:lumMod val="85000"/>
                <a:lumOff val="15000"/>
              </a:srgbClr>
            </a:solidFill>
            <a:prstDash val="solid"/>
            <a:miter lim="800000"/>
          </a:ln>
          <a:effectLst/>
        </p:spPr>
        <p:txBody>
          <a:bodyPr rtlCol="0" anchor="ctr"/>
          <a:lstStyle/>
          <a:p>
            <a:pPr algn="ctr" defTabSz="685800">
              <a:buClrTx/>
            </a:pPr>
            <a:endParaRPr lang="en-IN" sz="900">
              <a:solidFill>
                <a:prstClr val="white"/>
              </a:solidFill>
              <a:latin typeface="Calibri" panose="020F0502020204030204"/>
              <a:ea typeface="+mn-ea"/>
              <a:cs typeface="+mn-cs"/>
            </a:endParaRPr>
          </a:p>
        </p:txBody>
      </p:sp>
      <p:sp>
        <p:nvSpPr>
          <p:cNvPr id="166" name="Rectangle 165">
            <a:extLst>
              <a:ext uri="{FF2B5EF4-FFF2-40B4-BE49-F238E27FC236}">
                <a16:creationId xmlns:a16="http://schemas.microsoft.com/office/drawing/2014/main" id="{91EA2C5F-5252-1778-A4D2-12374D6B0C91}"/>
              </a:ext>
            </a:extLst>
          </p:cNvPr>
          <p:cNvSpPr/>
          <p:nvPr/>
        </p:nvSpPr>
        <p:spPr>
          <a:xfrm>
            <a:off x="3351874" y="2759557"/>
            <a:ext cx="2161958" cy="2257457"/>
          </a:xfrm>
          <a:prstGeom prst="rect">
            <a:avLst/>
          </a:prstGeom>
          <a:pattFill prst="wdUpDiag">
            <a:fgClr>
              <a:srgbClr val="A6B727"/>
            </a:fgClr>
            <a:bgClr>
              <a:sysClr val="window" lastClr="FFFFFF"/>
            </a:bgClr>
          </a:pattFill>
          <a:ln w="12700" cap="flat" cmpd="sng" algn="ctr">
            <a:noFill/>
            <a:prstDash val="solid"/>
            <a:miter lim="800000"/>
          </a:ln>
          <a:effectLst/>
        </p:spPr>
        <p:txBody>
          <a:bodyPr rtlCol="0" anchor="ctr"/>
          <a:lstStyle/>
          <a:p>
            <a:pPr algn="ctr" defTabSz="685800">
              <a:buClrTx/>
            </a:pPr>
            <a:endParaRPr lang="en-US" sz="750" b="1" dirty="0">
              <a:latin typeface="Open Sans Semibold" charset="0"/>
              <a:ea typeface="Open Sans Semibold" charset="0"/>
              <a:cs typeface="Open Sans Semibold" charset="0"/>
            </a:endParaRPr>
          </a:p>
        </p:txBody>
      </p:sp>
      <p:sp>
        <p:nvSpPr>
          <p:cNvPr id="167" name="Rectangle 166">
            <a:extLst>
              <a:ext uri="{FF2B5EF4-FFF2-40B4-BE49-F238E27FC236}">
                <a16:creationId xmlns:a16="http://schemas.microsoft.com/office/drawing/2014/main" id="{691FE161-4BE3-FCB9-ADB2-DB1052DED9F7}"/>
              </a:ext>
            </a:extLst>
          </p:cNvPr>
          <p:cNvSpPr/>
          <p:nvPr/>
        </p:nvSpPr>
        <p:spPr>
          <a:xfrm>
            <a:off x="3491021" y="2620411"/>
            <a:ext cx="2161958" cy="2257457"/>
          </a:xfrm>
          <a:prstGeom prst="rect">
            <a:avLst/>
          </a:prstGeom>
          <a:solidFill>
            <a:sysClr val="window" lastClr="FFFFFF"/>
          </a:solidFill>
          <a:ln w="25400" cap="flat" cmpd="sng" algn="ctr">
            <a:solidFill>
              <a:srgbClr val="A6B727"/>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dirty="0">
              <a:latin typeface="Open Sans Semibold" charset="0"/>
              <a:ea typeface="Open Sans Semibold" charset="0"/>
              <a:cs typeface="Open Sans Semibold" charset="0"/>
            </a:endParaRPr>
          </a:p>
        </p:txBody>
      </p:sp>
      <p:grpSp>
        <p:nvGrpSpPr>
          <p:cNvPr id="168" name="Group 167">
            <a:extLst>
              <a:ext uri="{FF2B5EF4-FFF2-40B4-BE49-F238E27FC236}">
                <a16:creationId xmlns:a16="http://schemas.microsoft.com/office/drawing/2014/main" id="{173C2021-A7CE-80E0-5908-A08C2108529D}"/>
              </a:ext>
            </a:extLst>
          </p:cNvPr>
          <p:cNvGrpSpPr/>
          <p:nvPr/>
        </p:nvGrpSpPr>
        <p:grpSpPr>
          <a:xfrm>
            <a:off x="5411733" y="2760393"/>
            <a:ext cx="108857" cy="91664"/>
            <a:chOff x="4151086" y="3851729"/>
            <a:chExt cx="145143" cy="141514"/>
          </a:xfrm>
        </p:grpSpPr>
        <p:cxnSp>
          <p:nvCxnSpPr>
            <p:cNvPr id="169" name="Straight Connector 168">
              <a:extLst>
                <a:ext uri="{FF2B5EF4-FFF2-40B4-BE49-F238E27FC236}">
                  <a16:creationId xmlns:a16="http://schemas.microsoft.com/office/drawing/2014/main" id="{A0E51C12-07C5-CB01-E30D-1A6EAB45E774}"/>
                </a:ext>
              </a:extLst>
            </p:cNvPr>
            <p:cNvCxnSpPr/>
            <p:nvPr/>
          </p:nvCxnSpPr>
          <p:spPr>
            <a:xfrm>
              <a:off x="4151086" y="3922486"/>
              <a:ext cx="145143" cy="0"/>
            </a:xfrm>
            <a:prstGeom prst="line">
              <a:avLst/>
            </a:prstGeom>
            <a:noFill/>
            <a:ln w="34925" cap="flat" cmpd="sng" algn="ctr">
              <a:solidFill>
                <a:srgbClr val="A6B727"/>
              </a:solidFill>
              <a:prstDash val="solid"/>
              <a:miter lim="800000"/>
            </a:ln>
            <a:effectLst/>
          </p:spPr>
        </p:cxnSp>
        <p:cxnSp>
          <p:nvCxnSpPr>
            <p:cNvPr id="170" name="Straight Connector 169">
              <a:extLst>
                <a:ext uri="{FF2B5EF4-FFF2-40B4-BE49-F238E27FC236}">
                  <a16:creationId xmlns:a16="http://schemas.microsoft.com/office/drawing/2014/main" id="{8DD116F5-0DBB-C028-0AFD-8C283FDF4F5E}"/>
                </a:ext>
              </a:extLst>
            </p:cNvPr>
            <p:cNvCxnSpPr/>
            <p:nvPr/>
          </p:nvCxnSpPr>
          <p:spPr>
            <a:xfrm>
              <a:off x="4230915" y="3851729"/>
              <a:ext cx="0" cy="141514"/>
            </a:xfrm>
            <a:prstGeom prst="line">
              <a:avLst/>
            </a:prstGeom>
            <a:noFill/>
            <a:ln w="34925" cap="flat" cmpd="sng" algn="ctr">
              <a:solidFill>
                <a:srgbClr val="A6B727"/>
              </a:solidFill>
              <a:prstDash val="solid"/>
              <a:miter lim="800000"/>
            </a:ln>
            <a:effectLst/>
          </p:spPr>
        </p:cxnSp>
      </p:grpSp>
      <p:grpSp>
        <p:nvGrpSpPr>
          <p:cNvPr id="171" name="Group 170">
            <a:extLst>
              <a:ext uri="{FF2B5EF4-FFF2-40B4-BE49-F238E27FC236}">
                <a16:creationId xmlns:a16="http://schemas.microsoft.com/office/drawing/2014/main" id="{6FC6397B-893C-B096-3346-D9D45CC2AA91}"/>
              </a:ext>
            </a:extLst>
          </p:cNvPr>
          <p:cNvGrpSpPr/>
          <p:nvPr/>
        </p:nvGrpSpPr>
        <p:grpSpPr>
          <a:xfrm>
            <a:off x="3573089" y="3422558"/>
            <a:ext cx="2290170" cy="1318435"/>
            <a:chOff x="1452449" y="3100995"/>
            <a:chExt cx="3053560" cy="2035447"/>
          </a:xfrm>
        </p:grpSpPr>
        <p:sp>
          <p:nvSpPr>
            <p:cNvPr id="172" name="TextBox 171">
              <a:extLst>
                <a:ext uri="{FF2B5EF4-FFF2-40B4-BE49-F238E27FC236}">
                  <a16:creationId xmlns:a16="http://schemas.microsoft.com/office/drawing/2014/main" id="{847E4A9E-53F5-703B-4E9B-1414DD0FDCB3}"/>
                </a:ext>
              </a:extLst>
            </p:cNvPr>
            <p:cNvSpPr txBox="1"/>
            <p:nvPr/>
          </p:nvSpPr>
          <p:spPr>
            <a:xfrm>
              <a:off x="1457218" y="3476859"/>
              <a:ext cx="2759407" cy="1659583"/>
            </a:xfrm>
            <a:prstGeom prst="rect">
              <a:avLst/>
            </a:prstGeom>
            <a:noFill/>
          </p:spPr>
          <p:txBody>
            <a:bodyPr wrap="square" rtlCol="0">
              <a:spAutoFit/>
            </a:bodyPr>
            <a:lstStyle>
              <a:defPPr>
                <a:defRPr lang="en-US"/>
              </a:defPPr>
              <a:lvl1pPr marL="285750" indent="-285750" algn="just">
                <a:lnSpc>
                  <a:spcPct val="200000"/>
                </a:lnSpc>
                <a:buFont typeface="Arial" panose="020B0604020202020204" pitchFamily="34" charset="0"/>
                <a:buChar char="•"/>
                <a:defRPr sz="1200">
                  <a:latin typeface="Arial" panose="020B0604020202020204" pitchFamily="34" charset="0"/>
                  <a:cs typeface="Arial" panose="020B0604020202020204" pitchFamily="34" charset="0"/>
                </a:defRPr>
              </a:lvl1pPr>
            </a:lstStyle>
            <a:p>
              <a:pPr marL="214313" indent="-214313" defTabSz="685800">
                <a:lnSpc>
                  <a:spcPct val="250000"/>
                </a:lnSpc>
                <a:buClrTx/>
              </a:pPr>
              <a:r>
                <a:rPr lang="en-IN" sz="900" b="1" kern="1200" dirty="0">
                  <a:solidFill>
                    <a:srgbClr val="A6B727"/>
                  </a:solidFill>
                  <a:latin typeface="Calibri" panose="020F0502020204030204"/>
                  <a:ea typeface="+mn-ea"/>
                </a:rPr>
                <a:t>Financial Health</a:t>
              </a:r>
            </a:p>
            <a:p>
              <a:pPr marL="214313" indent="-214313" defTabSz="685800">
                <a:lnSpc>
                  <a:spcPct val="250000"/>
                </a:lnSpc>
                <a:buClrTx/>
              </a:pPr>
              <a:r>
                <a:rPr lang="en-IN" sz="900" b="1" kern="1200" dirty="0">
                  <a:solidFill>
                    <a:srgbClr val="A6B727"/>
                  </a:solidFill>
                  <a:latin typeface="Calibri" panose="020F0502020204030204"/>
                  <a:ea typeface="+mn-ea"/>
                </a:rPr>
                <a:t>Performance Benchmarks</a:t>
              </a:r>
            </a:p>
            <a:p>
              <a:pPr marL="214313" indent="-214313" defTabSz="685800">
                <a:lnSpc>
                  <a:spcPct val="250000"/>
                </a:lnSpc>
                <a:buClrTx/>
              </a:pPr>
              <a:r>
                <a:rPr lang="en-IN" sz="900" b="1" kern="1200" dirty="0">
                  <a:solidFill>
                    <a:srgbClr val="A6B727"/>
                  </a:solidFill>
                  <a:latin typeface="Calibri" panose="020F0502020204030204"/>
                  <a:ea typeface="+mn-ea"/>
                </a:rPr>
                <a:t>Collection Strategies</a:t>
              </a:r>
            </a:p>
          </p:txBody>
        </p:sp>
        <p:sp>
          <p:nvSpPr>
            <p:cNvPr id="173" name="TextBox 172">
              <a:extLst>
                <a:ext uri="{FF2B5EF4-FFF2-40B4-BE49-F238E27FC236}">
                  <a16:creationId xmlns:a16="http://schemas.microsoft.com/office/drawing/2014/main" id="{1FD8721C-D263-27F7-22EC-3754320871C9}"/>
                </a:ext>
              </a:extLst>
            </p:cNvPr>
            <p:cNvSpPr txBox="1"/>
            <p:nvPr/>
          </p:nvSpPr>
          <p:spPr>
            <a:xfrm>
              <a:off x="1452449" y="3100995"/>
              <a:ext cx="3053560" cy="392005"/>
            </a:xfrm>
            <a:prstGeom prst="rect">
              <a:avLst/>
            </a:prstGeom>
            <a:noFill/>
          </p:spPr>
          <p:txBody>
            <a:bodyPr wrap="square" rtlCol="0">
              <a:spAutoFit/>
            </a:bodyPr>
            <a:lstStyle/>
            <a:p>
              <a:pPr defTabSz="685800">
                <a:buClrTx/>
              </a:pPr>
              <a:r>
                <a:rPr lang="en-IN" sz="1050" b="1" kern="1200" dirty="0">
                  <a:solidFill>
                    <a:srgbClr val="A6B727"/>
                  </a:solidFill>
                  <a:latin typeface="Arial" panose="020B0604020202020204" pitchFamily="34" charset="0"/>
                  <a:ea typeface="+mn-ea"/>
                  <a:cs typeface="Arial" panose="020B0604020202020204" pitchFamily="34" charset="0"/>
                </a:rPr>
                <a:t>Loan Repayment Performance</a:t>
              </a:r>
            </a:p>
          </p:txBody>
        </p:sp>
      </p:grpSp>
      <p:sp>
        <p:nvSpPr>
          <p:cNvPr id="174" name="TextBox 173">
            <a:extLst>
              <a:ext uri="{FF2B5EF4-FFF2-40B4-BE49-F238E27FC236}">
                <a16:creationId xmlns:a16="http://schemas.microsoft.com/office/drawing/2014/main" id="{6685A8A8-9A59-FD78-B688-14D79DC24991}"/>
              </a:ext>
            </a:extLst>
          </p:cNvPr>
          <p:cNvSpPr txBox="1"/>
          <p:nvPr/>
        </p:nvSpPr>
        <p:spPr>
          <a:xfrm>
            <a:off x="3638658" y="2798166"/>
            <a:ext cx="694267" cy="461665"/>
          </a:xfrm>
          <a:prstGeom prst="rect">
            <a:avLst/>
          </a:prstGeom>
          <a:noFill/>
        </p:spPr>
        <p:txBody>
          <a:bodyPr wrap="square" rtlCol="0">
            <a:spAutoFit/>
          </a:bodyPr>
          <a:lstStyle/>
          <a:p>
            <a:pPr algn="ctr" defTabSz="685800">
              <a:buClrTx/>
            </a:pPr>
            <a:r>
              <a:rPr lang="en-US" sz="2400" b="1" kern="1200" dirty="0">
                <a:solidFill>
                  <a:srgbClr val="A6B727"/>
                </a:solidFill>
                <a:latin typeface="Arial" panose="020B0604020202020204" pitchFamily="34" charset="0"/>
                <a:ea typeface="+mn-ea"/>
                <a:cs typeface="Arial" panose="020B0604020202020204" pitchFamily="34" charset="0"/>
              </a:rPr>
              <a:t>11</a:t>
            </a:r>
            <a:endParaRPr lang="en-IN" sz="2400" b="1" kern="1200" dirty="0">
              <a:solidFill>
                <a:srgbClr val="A6B727"/>
              </a:solidFill>
              <a:latin typeface="Arial" panose="020B0604020202020204" pitchFamily="34" charset="0"/>
              <a:ea typeface="+mn-ea"/>
              <a:cs typeface="Arial" panose="020B0604020202020204" pitchFamily="34" charset="0"/>
            </a:endParaRPr>
          </a:p>
        </p:txBody>
      </p:sp>
      <p:sp>
        <p:nvSpPr>
          <p:cNvPr id="175" name="Rectangle 174">
            <a:extLst>
              <a:ext uri="{FF2B5EF4-FFF2-40B4-BE49-F238E27FC236}">
                <a16:creationId xmlns:a16="http://schemas.microsoft.com/office/drawing/2014/main" id="{4EA52BF5-719D-02D3-E8C3-5B2D6055AD43}"/>
              </a:ext>
            </a:extLst>
          </p:cNvPr>
          <p:cNvSpPr/>
          <p:nvPr/>
        </p:nvSpPr>
        <p:spPr>
          <a:xfrm>
            <a:off x="3691365" y="2739558"/>
            <a:ext cx="588853" cy="480013"/>
          </a:xfrm>
          <a:prstGeom prst="rect">
            <a:avLst/>
          </a:prstGeom>
          <a:noFill/>
          <a:ln w="22225" cap="flat" cmpd="sng" algn="ctr">
            <a:solidFill>
              <a:srgbClr val="000000">
                <a:lumMod val="85000"/>
                <a:lumOff val="15000"/>
              </a:srgbClr>
            </a:solidFill>
            <a:prstDash val="solid"/>
            <a:miter lim="800000"/>
          </a:ln>
          <a:effectLst/>
        </p:spPr>
        <p:txBody>
          <a:bodyPr rtlCol="0" anchor="ctr"/>
          <a:lstStyle/>
          <a:p>
            <a:pPr algn="ctr" defTabSz="685800">
              <a:buClrTx/>
            </a:pPr>
            <a:endParaRPr lang="en-IN" sz="900">
              <a:solidFill>
                <a:prstClr val="white"/>
              </a:solidFill>
              <a:latin typeface="Calibri" panose="020F0502020204030204"/>
              <a:ea typeface="+mn-ea"/>
              <a:cs typeface="+mn-cs"/>
            </a:endParaRPr>
          </a:p>
        </p:txBody>
      </p:sp>
      <p:sp>
        <p:nvSpPr>
          <p:cNvPr id="176" name="Rectangle 175">
            <a:extLst>
              <a:ext uri="{FF2B5EF4-FFF2-40B4-BE49-F238E27FC236}">
                <a16:creationId xmlns:a16="http://schemas.microsoft.com/office/drawing/2014/main" id="{A08CF6FC-C7A7-66FD-F937-A3DEAC85AAFA}"/>
              </a:ext>
            </a:extLst>
          </p:cNvPr>
          <p:cNvSpPr/>
          <p:nvPr/>
        </p:nvSpPr>
        <p:spPr>
          <a:xfrm>
            <a:off x="6226428" y="2766900"/>
            <a:ext cx="2161958" cy="2214920"/>
          </a:xfrm>
          <a:prstGeom prst="rect">
            <a:avLst/>
          </a:prstGeom>
          <a:pattFill prst="wdUpDiag">
            <a:fgClr>
              <a:srgbClr val="F69200"/>
            </a:fgClr>
            <a:bgClr>
              <a:sysClr val="window" lastClr="FFFFFF"/>
            </a:bgClr>
          </a:pattFill>
          <a:ln w="12700" cap="flat" cmpd="sng" algn="ctr">
            <a:noFill/>
            <a:prstDash val="solid"/>
            <a:miter lim="800000"/>
          </a:ln>
          <a:effectLst/>
        </p:spPr>
        <p:txBody>
          <a:bodyPr rtlCol="0" anchor="ctr"/>
          <a:lstStyle/>
          <a:p>
            <a:pPr algn="ctr" defTabSz="685800">
              <a:buClrTx/>
            </a:pPr>
            <a:endParaRPr lang="en-US" sz="750" b="1" dirty="0">
              <a:latin typeface="Open Sans Semibold" charset="0"/>
              <a:ea typeface="Open Sans Semibold" charset="0"/>
              <a:cs typeface="Open Sans Semibold" charset="0"/>
            </a:endParaRPr>
          </a:p>
        </p:txBody>
      </p:sp>
      <p:sp>
        <p:nvSpPr>
          <p:cNvPr id="177" name="Rectangle 176">
            <a:extLst>
              <a:ext uri="{FF2B5EF4-FFF2-40B4-BE49-F238E27FC236}">
                <a16:creationId xmlns:a16="http://schemas.microsoft.com/office/drawing/2014/main" id="{636BA0E1-CE0B-A68A-ADBC-4DFE8CBAB79B}"/>
              </a:ext>
            </a:extLst>
          </p:cNvPr>
          <p:cNvSpPr/>
          <p:nvPr/>
        </p:nvSpPr>
        <p:spPr>
          <a:xfrm>
            <a:off x="6365575" y="2627753"/>
            <a:ext cx="2161958" cy="2214920"/>
          </a:xfrm>
          <a:prstGeom prst="rect">
            <a:avLst/>
          </a:prstGeom>
          <a:solidFill>
            <a:sysClr val="window" lastClr="FFFFFF"/>
          </a:solidFill>
          <a:ln w="25400" cap="flat" cmpd="sng" algn="ctr">
            <a:solidFill>
              <a:srgbClr val="F69200"/>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dirty="0">
              <a:latin typeface="Open Sans Semibold" charset="0"/>
              <a:ea typeface="Open Sans Semibold" charset="0"/>
              <a:cs typeface="Open Sans Semibold" charset="0"/>
            </a:endParaRPr>
          </a:p>
        </p:txBody>
      </p:sp>
      <p:grpSp>
        <p:nvGrpSpPr>
          <p:cNvPr id="178" name="Group 177">
            <a:extLst>
              <a:ext uri="{FF2B5EF4-FFF2-40B4-BE49-F238E27FC236}">
                <a16:creationId xmlns:a16="http://schemas.microsoft.com/office/drawing/2014/main" id="{5312D625-6187-E930-FEC8-13D2E7CE5480}"/>
              </a:ext>
            </a:extLst>
          </p:cNvPr>
          <p:cNvGrpSpPr/>
          <p:nvPr/>
        </p:nvGrpSpPr>
        <p:grpSpPr>
          <a:xfrm>
            <a:off x="8286287" y="2767735"/>
            <a:ext cx="108857" cy="89937"/>
            <a:chOff x="4151086" y="3851729"/>
            <a:chExt cx="145143" cy="141514"/>
          </a:xfrm>
        </p:grpSpPr>
        <p:cxnSp>
          <p:nvCxnSpPr>
            <p:cNvPr id="179" name="Straight Connector 178">
              <a:extLst>
                <a:ext uri="{FF2B5EF4-FFF2-40B4-BE49-F238E27FC236}">
                  <a16:creationId xmlns:a16="http://schemas.microsoft.com/office/drawing/2014/main" id="{98DE8EEF-3E1A-5DF5-6ED3-BC84A5EC6D98}"/>
                </a:ext>
              </a:extLst>
            </p:cNvPr>
            <p:cNvCxnSpPr/>
            <p:nvPr/>
          </p:nvCxnSpPr>
          <p:spPr>
            <a:xfrm>
              <a:off x="4151086" y="3922486"/>
              <a:ext cx="145143" cy="0"/>
            </a:xfrm>
            <a:prstGeom prst="line">
              <a:avLst/>
            </a:prstGeom>
            <a:noFill/>
            <a:ln w="34925" cap="flat" cmpd="sng" algn="ctr">
              <a:solidFill>
                <a:srgbClr val="F69200"/>
              </a:solidFill>
              <a:prstDash val="solid"/>
              <a:miter lim="800000"/>
            </a:ln>
            <a:effectLst/>
          </p:spPr>
        </p:cxnSp>
        <p:cxnSp>
          <p:nvCxnSpPr>
            <p:cNvPr id="180" name="Straight Connector 179">
              <a:extLst>
                <a:ext uri="{FF2B5EF4-FFF2-40B4-BE49-F238E27FC236}">
                  <a16:creationId xmlns:a16="http://schemas.microsoft.com/office/drawing/2014/main" id="{9CDB6E53-896D-549E-0CFB-9BC5E8A95396}"/>
                </a:ext>
              </a:extLst>
            </p:cNvPr>
            <p:cNvCxnSpPr/>
            <p:nvPr/>
          </p:nvCxnSpPr>
          <p:spPr>
            <a:xfrm>
              <a:off x="4230915" y="3851729"/>
              <a:ext cx="0" cy="141514"/>
            </a:xfrm>
            <a:prstGeom prst="line">
              <a:avLst/>
            </a:prstGeom>
            <a:noFill/>
            <a:ln w="34925" cap="flat" cmpd="sng" algn="ctr">
              <a:solidFill>
                <a:srgbClr val="F69200"/>
              </a:solidFill>
              <a:prstDash val="solid"/>
              <a:miter lim="800000"/>
            </a:ln>
            <a:effectLst/>
          </p:spPr>
        </p:cxnSp>
      </p:grpSp>
      <p:grpSp>
        <p:nvGrpSpPr>
          <p:cNvPr id="181" name="Group 180">
            <a:extLst>
              <a:ext uri="{FF2B5EF4-FFF2-40B4-BE49-F238E27FC236}">
                <a16:creationId xmlns:a16="http://schemas.microsoft.com/office/drawing/2014/main" id="{628886CE-364D-04AA-2286-538B6AC759C4}"/>
              </a:ext>
            </a:extLst>
          </p:cNvPr>
          <p:cNvGrpSpPr/>
          <p:nvPr/>
        </p:nvGrpSpPr>
        <p:grpSpPr>
          <a:xfrm>
            <a:off x="6479193" y="3375616"/>
            <a:ext cx="1968745" cy="935232"/>
            <a:chOff x="1494513" y="3057235"/>
            <a:chExt cx="2624993" cy="574040"/>
          </a:xfrm>
        </p:grpSpPr>
        <p:sp>
          <p:nvSpPr>
            <p:cNvPr id="182" name="TextBox 181">
              <a:extLst>
                <a:ext uri="{FF2B5EF4-FFF2-40B4-BE49-F238E27FC236}">
                  <a16:creationId xmlns:a16="http://schemas.microsoft.com/office/drawing/2014/main" id="{4D7C030C-64F8-7767-2905-8B48BAE120B3}"/>
                </a:ext>
              </a:extLst>
            </p:cNvPr>
            <p:cNvSpPr txBox="1"/>
            <p:nvPr/>
          </p:nvSpPr>
          <p:spPr>
            <a:xfrm>
              <a:off x="1494513" y="3462868"/>
              <a:ext cx="2579633" cy="168407"/>
            </a:xfrm>
            <a:prstGeom prst="rect">
              <a:avLst/>
            </a:prstGeom>
            <a:noFill/>
          </p:spPr>
          <p:txBody>
            <a:bodyPr wrap="square" rtlCol="0">
              <a:spAutoFit/>
            </a:bodyPr>
            <a:lstStyle/>
            <a:p>
              <a:pPr defTabSz="685800">
                <a:lnSpc>
                  <a:spcPct val="150000"/>
                </a:lnSpc>
                <a:buClrTx/>
              </a:pPr>
              <a:endParaRPr lang="en-IN" sz="900" dirty="0">
                <a:latin typeface="Arial" panose="020B0604020202020204" pitchFamily="34" charset="0"/>
                <a:ea typeface="+mn-ea"/>
                <a:cs typeface="Arial" panose="020B0604020202020204" pitchFamily="34" charset="0"/>
              </a:endParaRPr>
            </a:p>
          </p:txBody>
        </p:sp>
        <p:sp>
          <p:nvSpPr>
            <p:cNvPr id="183" name="TextBox 182">
              <a:extLst>
                <a:ext uri="{FF2B5EF4-FFF2-40B4-BE49-F238E27FC236}">
                  <a16:creationId xmlns:a16="http://schemas.microsoft.com/office/drawing/2014/main" id="{DAB1F668-AD7F-6EC4-CDA9-6F8DDF643761}"/>
                </a:ext>
              </a:extLst>
            </p:cNvPr>
            <p:cNvSpPr txBox="1"/>
            <p:nvPr/>
          </p:nvSpPr>
          <p:spPr>
            <a:xfrm>
              <a:off x="1539873" y="3057235"/>
              <a:ext cx="2579633" cy="187062"/>
            </a:xfrm>
            <a:prstGeom prst="rect">
              <a:avLst/>
            </a:prstGeom>
            <a:noFill/>
          </p:spPr>
          <p:txBody>
            <a:bodyPr wrap="square" rtlCol="0">
              <a:spAutoFit/>
            </a:bodyPr>
            <a:lstStyle>
              <a:defPPr>
                <a:defRPr lang="en-US"/>
              </a:defPPr>
              <a:lvl1pPr>
                <a:lnSpc>
                  <a:spcPct val="150000"/>
                </a:lnSpc>
                <a:defRPr sz="1400" b="1" i="0">
                  <a:solidFill>
                    <a:srgbClr val="16A7CB"/>
                  </a:solidFill>
                  <a:effectLst/>
                  <a:latin typeface="Arial" panose="020B0604020202020204" pitchFamily="34" charset="0"/>
                  <a:cs typeface="Arial" panose="020B0604020202020204" pitchFamily="34" charset="0"/>
                </a:defRPr>
              </a:lvl1pPr>
            </a:lstStyle>
            <a:p>
              <a:pPr defTabSz="685800">
                <a:buClrTx/>
              </a:pPr>
              <a:r>
                <a:rPr lang="en-US" sz="1050" kern="1200" dirty="0">
                  <a:solidFill>
                    <a:srgbClr val="F69200"/>
                  </a:solidFill>
                  <a:ea typeface="+mn-ea"/>
                </a:rPr>
                <a:t>Annual Customer Base</a:t>
              </a:r>
              <a:endParaRPr lang="en-IN" sz="1050" kern="1200" dirty="0">
                <a:solidFill>
                  <a:srgbClr val="F69200"/>
                </a:solidFill>
                <a:ea typeface="+mn-ea"/>
              </a:endParaRPr>
            </a:p>
          </p:txBody>
        </p:sp>
      </p:grpSp>
      <p:sp>
        <p:nvSpPr>
          <p:cNvPr id="184" name="TextBox 183">
            <a:extLst>
              <a:ext uri="{FF2B5EF4-FFF2-40B4-BE49-F238E27FC236}">
                <a16:creationId xmlns:a16="http://schemas.microsoft.com/office/drawing/2014/main" id="{A24E7FE8-44FC-40EF-4AB5-B0EB1F9BB7E6}"/>
              </a:ext>
            </a:extLst>
          </p:cNvPr>
          <p:cNvSpPr txBox="1"/>
          <p:nvPr/>
        </p:nvSpPr>
        <p:spPr>
          <a:xfrm>
            <a:off x="6513213" y="2805508"/>
            <a:ext cx="694267" cy="461665"/>
          </a:xfrm>
          <a:prstGeom prst="rect">
            <a:avLst/>
          </a:prstGeom>
          <a:noFill/>
        </p:spPr>
        <p:txBody>
          <a:bodyPr wrap="square" rtlCol="0">
            <a:spAutoFit/>
          </a:bodyPr>
          <a:lstStyle/>
          <a:p>
            <a:pPr algn="ctr" defTabSz="685800">
              <a:buClrTx/>
            </a:pPr>
            <a:r>
              <a:rPr lang="en-US" sz="2400" b="1" kern="1200" dirty="0">
                <a:solidFill>
                  <a:srgbClr val="F69200"/>
                </a:solidFill>
                <a:latin typeface="Arial" panose="020B0604020202020204" pitchFamily="34" charset="0"/>
                <a:ea typeface="+mn-ea"/>
                <a:cs typeface="Arial" panose="020B0604020202020204" pitchFamily="34" charset="0"/>
              </a:rPr>
              <a:t>12</a:t>
            </a:r>
            <a:endParaRPr lang="en-IN" sz="2400" b="1" kern="1200" dirty="0">
              <a:solidFill>
                <a:srgbClr val="F69200"/>
              </a:solidFill>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B7FECF72-F4EF-D935-18A7-02D5D8DD1E8E}"/>
              </a:ext>
            </a:extLst>
          </p:cNvPr>
          <p:cNvSpPr/>
          <p:nvPr/>
        </p:nvSpPr>
        <p:spPr>
          <a:xfrm>
            <a:off x="6565920" y="2746900"/>
            <a:ext cx="588853" cy="470969"/>
          </a:xfrm>
          <a:prstGeom prst="rect">
            <a:avLst/>
          </a:prstGeom>
          <a:noFill/>
          <a:ln w="22225" cap="flat" cmpd="sng" algn="ctr">
            <a:solidFill>
              <a:srgbClr val="000000">
                <a:lumMod val="85000"/>
                <a:lumOff val="15000"/>
              </a:srgbClr>
            </a:solidFill>
            <a:prstDash val="solid"/>
            <a:miter lim="800000"/>
          </a:ln>
          <a:effectLst/>
        </p:spPr>
        <p:txBody>
          <a:bodyPr rtlCol="0" anchor="ctr"/>
          <a:lstStyle/>
          <a:p>
            <a:pPr algn="ctr" defTabSz="685800">
              <a:buClrTx/>
            </a:pPr>
            <a:endParaRPr lang="en-IN" sz="900">
              <a:solidFill>
                <a:prstClr val="white"/>
              </a:solidFill>
              <a:latin typeface="Calibri" panose="020F0502020204030204"/>
              <a:ea typeface="+mn-ea"/>
              <a:cs typeface="+mn-cs"/>
            </a:endParaRPr>
          </a:p>
        </p:txBody>
      </p:sp>
      <p:sp>
        <p:nvSpPr>
          <p:cNvPr id="186" name="TextBox 185">
            <a:extLst>
              <a:ext uri="{FF2B5EF4-FFF2-40B4-BE49-F238E27FC236}">
                <a16:creationId xmlns:a16="http://schemas.microsoft.com/office/drawing/2014/main" id="{EA1A9813-B321-1F03-E007-8C57B5F0DE01}"/>
              </a:ext>
            </a:extLst>
          </p:cNvPr>
          <p:cNvSpPr txBox="1"/>
          <p:nvPr/>
        </p:nvSpPr>
        <p:spPr>
          <a:xfrm>
            <a:off x="6386789" y="3635147"/>
            <a:ext cx="2140744" cy="1161536"/>
          </a:xfrm>
          <a:prstGeom prst="rect">
            <a:avLst/>
          </a:prstGeom>
          <a:noFill/>
        </p:spPr>
        <p:txBody>
          <a:bodyPr wrap="square" rtlCol="0">
            <a:spAutoFit/>
          </a:bodyPr>
          <a:lstStyle/>
          <a:p>
            <a:pPr marL="128588" indent="-128588" defTabSz="685800">
              <a:lnSpc>
                <a:spcPct val="200000"/>
              </a:lnSpc>
              <a:buClrTx/>
              <a:buFont typeface="Arial" panose="020B0604020202020204" pitchFamily="34" charset="0"/>
              <a:buChar char="•"/>
            </a:pPr>
            <a:r>
              <a:rPr lang="en-IN" sz="900" b="1" kern="1200" dirty="0">
                <a:solidFill>
                  <a:srgbClr val="F69200"/>
                </a:solidFill>
                <a:latin typeface="+mn-lt"/>
                <a:ea typeface="+mn-ea"/>
                <a:cs typeface="+mn-cs"/>
              </a:rPr>
              <a:t>Customer Growth Analysis</a:t>
            </a:r>
          </a:p>
          <a:p>
            <a:pPr marL="128588" indent="-128588" defTabSz="685800">
              <a:lnSpc>
                <a:spcPct val="200000"/>
              </a:lnSpc>
              <a:buClrTx/>
              <a:buFont typeface="Arial" panose="020B0604020202020204" pitchFamily="34" charset="0"/>
              <a:buChar char="•"/>
            </a:pPr>
            <a:r>
              <a:rPr lang="en-IN" sz="900" b="1" kern="1200" dirty="0">
                <a:solidFill>
                  <a:srgbClr val="F69200"/>
                </a:solidFill>
                <a:latin typeface="+mn-lt"/>
                <a:ea typeface="+mn-ea"/>
                <a:cs typeface="+mn-cs"/>
              </a:rPr>
              <a:t>Marketing and Outreach Effectiveness</a:t>
            </a:r>
          </a:p>
          <a:p>
            <a:pPr marL="128588" indent="-128588" defTabSz="685800">
              <a:lnSpc>
                <a:spcPct val="200000"/>
              </a:lnSpc>
              <a:buClrTx/>
              <a:buFont typeface="Arial" panose="020B0604020202020204" pitchFamily="34" charset="0"/>
              <a:buChar char="•"/>
            </a:pPr>
            <a:r>
              <a:rPr lang="en-IN" sz="900" b="1" kern="1200" dirty="0">
                <a:solidFill>
                  <a:srgbClr val="F69200"/>
                </a:solidFill>
                <a:latin typeface="+mn-lt"/>
                <a:ea typeface="+mn-ea"/>
                <a:cs typeface="+mn-cs"/>
              </a:rPr>
              <a:t>Revenue Forecasting</a:t>
            </a:r>
          </a:p>
          <a:p>
            <a:pPr marL="128588" indent="-128588" defTabSz="685800">
              <a:lnSpc>
                <a:spcPct val="200000"/>
              </a:lnSpc>
              <a:buClrTx/>
              <a:buFont typeface="Arial" panose="020B0604020202020204" pitchFamily="34" charset="0"/>
              <a:buChar char="•"/>
              <a:defRPr/>
            </a:pPr>
            <a:r>
              <a:rPr lang="en-IN" sz="900" b="1" kern="1200" dirty="0">
                <a:solidFill>
                  <a:srgbClr val="F69200"/>
                </a:solidFill>
                <a:latin typeface="+mn-lt"/>
                <a:ea typeface="+mn-ea"/>
                <a:cs typeface="+mn-cs"/>
              </a:rPr>
              <a:t>Operational Planning</a:t>
            </a:r>
            <a:endParaRPr lang="en-IN" sz="900" b="1" dirty="0">
              <a:solidFill>
                <a:srgbClr val="F69200"/>
              </a:solidFill>
              <a:latin typeface="+mn-lt"/>
              <a:ea typeface="+mn-ea"/>
              <a:cs typeface="Calibri" panose="020F0502020204030204" pitchFamily="34" charset="0"/>
            </a:endParaRPr>
          </a:p>
        </p:txBody>
      </p:sp>
      <p:sp>
        <p:nvSpPr>
          <p:cNvPr id="187" name="Rectangle 186">
            <a:extLst>
              <a:ext uri="{FF2B5EF4-FFF2-40B4-BE49-F238E27FC236}">
                <a16:creationId xmlns:a16="http://schemas.microsoft.com/office/drawing/2014/main" id="{18233911-CE17-EA72-E906-A2329F6A6769}"/>
              </a:ext>
            </a:extLst>
          </p:cNvPr>
          <p:cNvSpPr/>
          <p:nvPr/>
        </p:nvSpPr>
        <p:spPr>
          <a:xfrm>
            <a:off x="465059" y="224733"/>
            <a:ext cx="2161958" cy="2257458"/>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188" name="Rectangle 187">
            <a:extLst>
              <a:ext uri="{FF2B5EF4-FFF2-40B4-BE49-F238E27FC236}">
                <a16:creationId xmlns:a16="http://schemas.microsoft.com/office/drawing/2014/main" id="{766BF5A5-FFC8-8F99-C58D-310D651FE636}"/>
              </a:ext>
            </a:extLst>
          </p:cNvPr>
          <p:cNvSpPr/>
          <p:nvPr/>
        </p:nvSpPr>
        <p:spPr>
          <a:xfrm>
            <a:off x="604207" y="85586"/>
            <a:ext cx="2161958" cy="2257458"/>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189" name="Group 188">
            <a:extLst>
              <a:ext uri="{FF2B5EF4-FFF2-40B4-BE49-F238E27FC236}">
                <a16:creationId xmlns:a16="http://schemas.microsoft.com/office/drawing/2014/main" id="{E0324ECE-6989-AE1E-D2D0-6FA43F0D523E}"/>
              </a:ext>
            </a:extLst>
          </p:cNvPr>
          <p:cNvGrpSpPr/>
          <p:nvPr/>
        </p:nvGrpSpPr>
        <p:grpSpPr>
          <a:xfrm>
            <a:off x="2524918" y="225568"/>
            <a:ext cx="108857" cy="91664"/>
            <a:chOff x="4151086" y="3851729"/>
            <a:chExt cx="145143" cy="141514"/>
          </a:xfrm>
        </p:grpSpPr>
        <p:cxnSp>
          <p:nvCxnSpPr>
            <p:cNvPr id="190" name="Straight Connector 189">
              <a:extLst>
                <a:ext uri="{FF2B5EF4-FFF2-40B4-BE49-F238E27FC236}">
                  <a16:creationId xmlns:a16="http://schemas.microsoft.com/office/drawing/2014/main" id="{440F33E6-39C6-E7EA-7930-7EBC889AD953}"/>
                </a:ext>
              </a:extLst>
            </p:cNvPr>
            <p:cNvCxnSpPr/>
            <p:nvPr/>
          </p:nvCxnSpPr>
          <p:spPr>
            <a:xfrm>
              <a:off x="4151086" y="3922486"/>
              <a:ext cx="145143" cy="0"/>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4AAEC7-D5A1-C1EB-30C3-CE8C887A7E84}"/>
                </a:ext>
              </a:extLst>
            </p:cNvPr>
            <p:cNvCxnSpPr/>
            <p:nvPr/>
          </p:nvCxnSpPr>
          <p:spPr>
            <a:xfrm>
              <a:off x="4230915" y="3851729"/>
              <a:ext cx="0" cy="141514"/>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BBFBA002-6B39-2789-16D3-B6C7DA02F292}"/>
              </a:ext>
            </a:extLst>
          </p:cNvPr>
          <p:cNvGrpSpPr/>
          <p:nvPr/>
        </p:nvGrpSpPr>
        <p:grpSpPr>
          <a:xfrm>
            <a:off x="716567" y="845595"/>
            <a:ext cx="2623046" cy="1418018"/>
            <a:chOff x="1492838" y="3077517"/>
            <a:chExt cx="3497395" cy="2189181"/>
          </a:xfrm>
        </p:grpSpPr>
        <p:sp>
          <p:nvSpPr>
            <p:cNvPr id="193" name="TextBox 192">
              <a:extLst>
                <a:ext uri="{FF2B5EF4-FFF2-40B4-BE49-F238E27FC236}">
                  <a16:creationId xmlns:a16="http://schemas.microsoft.com/office/drawing/2014/main" id="{F86F269F-FAC0-90B6-F4B3-66DD3675B93D}"/>
                </a:ext>
              </a:extLst>
            </p:cNvPr>
            <p:cNvSpPr txBox="1"/>
            <p:nvPr/>
          </p:nvSpPr>
          <p:spPr>
            <a:xfrm>
              <a:off x="1492838" y="3473481"/>
              <a:ext cx="2760903" cy="1793217"/>
            </a:xfrm>
            <a:prstGeom prst="rect">
              <a:avLst/>
            </a:prstGeom>
            <a:noFill/>
          </p:spPr>
          <p:txBody>
            <a:bodyPr wrap="square" rtlCol="0">
              <a:spAutoFit/>
            </a:bodyPr>
            <a:lstStyle/>
            <a:p>
              <a:pPr marL="214313" indent="-214313" algn="just" defTabSz="685800">
                <a:lnSpc>
                  <a:spcPct val="200000"/>
                </a:lnSpc>
                <a:buClrTx/>
                <a:buFont typeface="Arial" panose="020B0604020202020204" pitchFamily="34" charset="0"/>
                <a:buChar char="•"/>
              </a:pPr>
              <a:r>
                <a:rPr lang="en-IN" sz="900" b="1" kern="1200" dirty="0">
                  <a:solidFill>
                    <a:srgbClr val="E32D91"/>
                  </a:solidFill>
                  <a:latin typeface="Calibri" panose="020F0502020204030204"/>
                  <a:ea typeface="+mn-ea"/>
                  <a:cs typeface="Arial" panose="020B0604020202020204" pitchFamily="34" charset="0"/>
                </a:rPr>
                <a:t>Financial Performance Analysis</a:t>
              </a:r>
            </a:p>
            <a:p>
              <a:pPr marL="214313" indent="-214313" algn="just" defTabSz="685800">
                <a:lnSpc>
                  <a:spcPct val="200000"/>
                </a:lnSpc>
                <a:buClrTx/>
                <a:buFont typeface="Arial" panose="020B0604020202020204" pitchFamily="34" charset="0"/>
                <a:buChar char="•"/>
              </a:pPr>
              <a:r>
                <a:rPr lang="en-IN" sz="900" b="1" kern="1200" dirty="0">
                  <a:solidFill>
                    <a:srgbClr val="E32D91"/>
                  </a:solidFill>
                  <a:latin typeface="Calibri" panose="020F0502020204030204"/>
                  <a:ea typeface="+mn-ea"/>
                  <a:cs typeface="Arial" panose="020B0604020202020204" pitchFamily="34" charset="0"/>
                </a:rPr>
                <a:t>Trend Analysis</a:t>
              </a:r>
            </a:p>
            <a:p>
              <a:pPr marL="214313" indent="-214313" algn="just" defTabSz="685800">
                <a:lnSpc>
                  <a:spcPct val="200000"/>
                </a:lnSpc>
                <a:buClrTx/>
                <a:buFont typeface="Arial" panose="020B0604020202020204" pitchFamily="34" charset="0"/>
                <a:buChar char="•"/>
              </a:pPr>
              <a:r>
                <a:rPr lang="en-IN" sz="900" b="1" kern="1200" dirty="0">
                  <a:solidFill>
                    <a:srgbClr val="E32D91"/>
                  </a:solidFill>
                  <a:latin typeface="Calibri" panose="020F0502020204030204"/>
                  <a:ea typeface="+mn-ea"/>
                  <a:cs typeface="Arial" panose="020B0604020202020204" pitchFamily="34" charset="0"/>
                </a:rPr>
                <a:t>Budgeting and Forecasting</a:t>
              </a:r>
            </a:p>
            <a:p>
              <a:pPr marL="214313" indent="-214313" algn="just" defTabSz="685800">
                <a:lnSpc>
                  <a:spcPct val="200000"/>
                </a:lnSpc>
                <a:buClrTx/>
                <a:buFont typeface="Arial" panose="020B0604020202020204" pitchFamily="34" charset="0"/>
                <a:buChar char="•"/>
              </a:pPr>
              <a:r>
                <a:rPr lang="en-IN" sz="900" b="1" kern="1200" dirty="0">
                  <a:solidFill>
                    <a:srgbClr val="E32D91"/>
                  </a:solidFill>
                  <a:latin typeface="Calibri" panose="020F0502020204030204"/>
                  <a:ea typeface="+mn-ea"/>
                  <a:cs typeface="Arial" panose="020B0604020202020204" pitchFamily="34" charset="0"/>
                </a:rPr>
                <a:t>Capital Allocation</a:t>
              </a:r>
            </a:p>
          </p:txBody>
        </p:sp>
        <p:sp>
          <p:nvSpPr>
            <p:cNvPr id="194" name="TextBox 193">
              <a:extLst>
                <a:ext uri="{FF2B5EF4-FFF2-40B4-BE49-F238E27FC236}">
                  <a16:creationId xmlns:a16="http://schemas.microsoft.com/office/drawing/2014/main" id="{717ADA67-1D78-1F50-5D20-0EA6CCE62F23}"/>
                </a:ext>
              </a:extLst>
            </p:cNvPr>
            <p:cNvSpPr txBox="1"/>
            <p:nvPr/>
          </p:nvSpPr>
          <p:spPr>
            <a:xfrm>
              <a:off x="1494513" y="3077517"/>
              <a:ext cx="3495720" cy="470503"/>
            </a:xfrm>
            <a:prstGeom prst="rect">
              <a:avLst/>
            </a:prstGeom>
            <a:noFill/>
          </p:spPr>
          <p:txBody>
            <a:bodyPr wrap="square" rtlCol="0">
              <a:spAutoFit/>
            </a:bodyPr>
            <a:lstStyle/>
            <a:p>
              <a:pPr algn="just" defTabSz="685800">
                <a:lnSpc>
                  <a:spcPct val="150000"/>
                </a:lnSpc>
                <a:buClrTx/>
              </a:pPr>
              <a:r>
                <a:rPr lang="en-IN" sz="1050" b="1" kern="1200" dirty="0">
                  <a:solidFill>
                    <a:srgbClr val="E32D91"/>
                  </a:solidFill>
                  <a:latin typeface="Arial" panose="020B0604020202020204" pitchFamily="34" charset="0"/>
                  <a:ea typeface="+mn-ea"/>
                  <a:cs typeface="Arial" panose="020B0604020202020204" pitchFamily="34" charset="0"/>
                </a:rPr>
                <a:t>Annual Interest Income</a:t>
              </a:r>
            </a:p>
          </p:txBody>
        </p:sp>
      </p:grpSp>
      <p:sp>
        <p:nvSpPr>
          <p:cNvPr id="195" name="TextBox 194">
            <a:extLst>
              <a:ext uri="{FF2B5EF4-FFF2-40B4-BE49-F238E27FC236}">
                <a16:creationId xmlns:a16="http://schemas.microsoft.com/office/drawing/2014/main" id="{595245DC-BC96-F16E-56F8-632EF9DC1AAD}"/>
              </a:ext>
            </a:extLst>
          </p:cNvPr>
          <p:cNvSpPr txBox="1"/>
          <p:nvPr/>
        </p:nvSpPr>
        <p:spPr>
          <a:xfrm>
            <a:off x="751844" y="263341"/>
            <a:ext cx="694267" cy="461665"/>
          </a:xfrm>
          <a:prstGeom prst="rect">
            <a:avLst/>
          </a:prstGeom>
          <a:noFill/>
        </p:spPr>
        <p:txBody>
          <a:bodyPr wrap="square" rtlCol="0">
            <a:spAutoFit/>
          </a:bodyPr>
          <a:lstStyle/>
          <a:p>
            <a:pPr algn="ctr" defTabSz="685800">
              <a:buClrTx/>
            </a:pPr>
            <a:r>
              <a:rPr lang="en-US" sz="2400" b="1" kern="1200" dirty="0">
                <a:solidFill>
                  <a:srgbClr val="E32D91"/>
                </a:solidFill>
                <a:latin typeface="Arial" panose="020B0604020202020204" pitchFamily="34" charset="0"/>
                <a:ea typeface="+mn-ea"/>
                <a:cs typeface="Arial" panose="020B0604020202020204" pitchFamily="34" charset="0"/>
              </a:rPr>
              <a:t>07</a:t>
            </a:r>
            <a:endParaRPr lang="en-IN" sz="2400" b="1" kern="1200" dirty="0">
              <a:solidFill>
                <a:srgbClr val="E32D91"/>
              </a:solidFill>
              <a:latin typeface="Arial" panose="020B0604020202020204" pitchFamily="34" charset="0"/>
              <a:ea typeface="+mn-ea"/>
              <a:cs typeface="Arial" panose="020B0604020202020204" pitchFamily="34" charset="0"/>
            </a:endParaRPr>
          </a:p>
        </p:txBody>
      </p:sp>
      <p:sp>
        <p:nvSpPr>
          <p:cNvPr id="196" name="Rectangle 195">
            <a:extLst>
              <a:ext uri="{FF2B5EF4-FFF2-40B4-BE49-F238E27FC236}">
                <a16:creationId xmlns:a16="http://schemas.microsoft.com/office/drawing/2014/main" id="{5C6F00A9-EA1E-BC42-7806-C42E4763A99B}"/>
              </a:ext>
            </a:extLst>
          </p:cNvPr>
          <p:cNvSpPr/>
          <p:nvPr/>
        </p:nvSpPr>
        <p:spPr>
          <a:xfrm>
            <a:off x="804551" y="204733"/>
            <a:ext cx="588853" cy="480014"/>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1D0B5FB4-5E60-CCA7-39BD-818227A1F29C}"/>
              </a:ext>
            </a:extLst>
          </p:cNvPr>
          <p:cNvSpPr/>
          <p:nvPr/>
        </p:nvSpPr>
        <p:spPr>
          <a:xfrm>
            <a:off x="3351874" y="224734"/>
            <a:ext cx="2161958" cy="2257457"/>
          </a:xfrm>
          <a:prstGeom prst="rect">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198" name="Rectangle 197">
            <a:extLst>
              <a:ext uri="{FF2B5EF4-FFF2-40B4-BE49-F238E27FC236}">
                <a16:creationId xmlns:a16="http://schemas.microsoft.com/office/drawing/2014/main" id="{2DB5E53D-AC13-371E-CFCD-6ED0CEC27181}"/>
              </a:ext>
            </a:extLst>
          </p:cNvPr>
          <p:cNvSpPr/>
          <p:nvPr/>
        </p:nvSpPr>
        <p:spPr>
          <a:xfrm>
            <a:off x="3491021" y="85588"/>
            <a:ext cx="2161958" cy="2257457"/>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199" name="Group 198">
            <a:extLst>
              <a:ext uri="{FF2B5EF4-FFF2-40B4-BE49-F238E27FC236}">
                <a16:creationId xmlns:a16="http://schemas.microsoft.com/office/drawing/2014/main" id="{520D09E0-F0E1-84BB-0106-0F116F49CD9D}"/>
              </a:ext>
            </a:extLst>
          </p:cNvPr>
          <p:cNvGrpSpPr/>
          <p:nvPr/>
        </p:nvGrpSpPr>
        <p:grpSpPr>
          <a:xfrm>
            <a:off x="5411733" y="225570"/>
            <a:ext cx="108857" cy="91664"/>
            <a:chOff x="4151086" y="3851729"/>
            <a:chExt cx="145143" cy="141514"/>
          </a:xfrm>
        </p:grpSpPr>
        <p:cxnSp>
          <p:nvCxnSpPr>
            <p:cNvPr id="200" name="Straight Connector 199">
              <a:extLst>
                <a:ext uri="{FF2B5EF4-FFF2-40B4-BE49-F238E27FC236}">
                  <a16:creationId xmlns:a16="http://schemas.microsoft.com/office/drawing/2014/main" id="{CB412C5D-928C-C3E8-3B79-13F880629C73}"/>
                </a:ext>
              </a:extLst>
            </p:cNvPr>
            <p:cNvCxnSpPr/>
            <p:nvPr/>
          </p:nvCxnSpPr>
          <p:spPr>
            <a:xfrm>
              <a:off x="4151086" y="3922486"/>
              <a:ext cx="145143" cy="0"/>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3F94A21-81BE-F324-385B-6BF647532016}"/>
                </a:ext>
              </a:extLst>
            </p:cNvPr>
            <p:cNvCxnSpPr/>
            <p:nvPr/>
          </p:nvCxnSpPr>
          <p:spPr>
            <a:xfrm>
              <a:off x="4230915" y="3851729"/>
              <a:ext cx="0" cy="14151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3F4AB094-860F-A6A1-AC80-A4E271C7B52E}"/>
              </a:ext>
            </a:extLst>
          </p:cNvPr>
          <p:cNvGrpSpPr/>
          <p:nvPr/>
        </p:nvGrpSpPr>
        <p:grpSpPr>
          <a:xfrm>
            <a:off x="3335013" y="763352"/>
            <a:ext cx="2311208" cy="1529385"/>
            <a:chOff x="1135014" y="2908960"/>
            <a:chExt cx="3081610" cy="2361114"/>
          </a:xfrm>
        </p:grpSpPr>
        <p:sp>
          <p:nvSpPr>
            <p:cNvPr id="203" name="TextBox 202">
              <a:extLst>
                <a:ext uri="{FF2B5EF4-FFF2-40B4-BE49-F238E27FC236}">
                  <a16:creationId xmlns:a16="http://schemas.microsoft.com/office/drawing/2014/main" id="{6E42988E-54E3-8FE5-F09B-8D1CF6B5D01E}"/>
                </a:ext>
              </a:extLst>
            </p:cNvPr>
            <p:cNvSpPr txBox="1"/>
            <p:nvPr/>
          </p:nvSpPr>
          <p:spPr>
            <a:xfrm>
              <a:off x="1457218" y="3476857"/>
              <a:ext cx="2759406" cy="1793217"/>
            </a:xfrm>
            <a:prstGeom prst="rect">
              <a:avLst/>
            </a:prstGeom>
            <a:noFill/>
          </p:spPr>
          <p:txBody>
            <a:bodyPr wrap="square" rtlCol="0">
              <a:spAutoFit/>
            </a:bodyPr>
            <a:lstStyle>
              <a:defPPr>
                <a:defRPr lang="en-US"/>
              </a:defPPr>
              <a:lvl1pPr marL="285750" indent="-285750" algn="just">
                <a:lnSpc>
                  <a:spcPct val="200000"/>
                </a:lnSpc>
                <a:buFont typeface="Arial" panose="020B0604020202020204" pitchFamily="34" charset="0"/>
                <a:buChar char="•"/>
                <a:defRPr sz="1200">
                  <a:latin typeface="Arial" panose="020B0604020202020204" pitchFamily="34" charset="0"/>
                  <a:cs typeface="Arial" panose="020B0604020202020204" pitchFamily="34" charset="0"/>
                </a:defRPr>
              </a:lvl1pPr>
            </a:lstStyle>
            <a:p>
              <a:pPr marL="214313" indent="-214313" defTabSz="685800">
                <a:buClrTx/>
              </a:pPr>
              <a:r>
                <a:rPr lang="en-US" sz="900" b="1" kern="1200" dirty="0">
                  <a:solidFill>
                    <a:srgbClr val="C830CC"/>
                  </a:solidFill>
                  <a:latin typeface="Calibri" panose="020F0502020204030204"/>
                  <a:ea typeface="+mn-ea"/>
                </a:rPr>
                <a:t>Trend Analysis</a:t>
              </a:r>
            </a:p>
            <a:p>
              <a:pPr marL="214313" indent="-214313" defTabSz="685800">
                <a:buClrTx/>
              </a:pPr>
              <a:r>
                <a:rPr lang="en-US" sz="900" b="1" kern="1200" dirty="0">
                  <a:solidFill>
                    <a:srgbClr val="C830CC"/>
                  </a:solidFill>
                  <a:latin typeface="Calibri" panose="020F0502020204030204"/>
                  <a:ea typeface="+mn-ea"/>
                </a:rPr>
                <a:t>Seasonal Patterns</a:t>
              </a:r>
            </a:p>
            <a:p>
              <a:pPr marL="214313" indent="-214313" defTabSz="685800">
                <a:buClrTx/>
              </a:pPr>
              <a:r>
                <a:rPr lang="en-IN" sz="900" b="1" kern="1200" dirty="0">
                  <a:solidFill>
                    <a:srgbClr val="C830CC"/>
                  </a:solidFill>
                  <a:latin typeface="Calibri" panose="020F0502020204030204"/>
                  <a:ea typeface="+mn-ea"/>
                </a:rPr>
                <a:t>Impact on Cash Flow</a:t>
              </a:r>
            </a:p>
            <a:p>
              <a:pPr marL="214313" indent="-214313" defTabSz="685800">
                <a:buClrTx/>
              </a:pPr>
              <a:r>
                <a:rPr lang="en-IN" sz="900" b="1" kern="1200" dirty="0">
                  <a:solidFill>
                    <a:srgbClr val="C830CC"/>
                  </a:solidFill>
                  <a:latin typeface="Calibri" panose="020F0502020204030204"/>
                  <a:ea typeface="+mn-ea"/>
                </a:rPr>
                <a:t>Customer Communication Impact</a:t>
              </a:r>
            </a:p>
          </p:txBody>
        </p:sp>
        <p:sp>
          <p:nvSpPr>
            <p:cNvPr id="204" name="TextBox 203">
              <a:extLst>
                <a:ext uri="{FF2B5EF4-FFF2-40B4-BE49-F238E27FC236}">
                  <a16:creationId xmlns:a16="http://schemas.microsoft.com/office/drawing/2014/main" id="{EC1C3EE8-0F3C-804A-8C4D-DE63D307817F}"/>
                </a:ext>
              </a:extLst>
            </p:cNvPr>
            <p:cNvSpPr txBox="1"/>
            <p:nvPr/>
          </p:nvSpPr>
          <p:spPr>
            <a:xfrm>
              <a:off x="1135014" y="2908960"/>
              <a:ext cx="3053559" cy="641459"/>
            </a:xfrm>
            <a:prstGeom prst="rect">
              <a:avLst/>
            </a:prstGeom>
            <a:noFill/>
          </p:spPr>
          <p:txBody>
            <a:bodyPr wrap="square" rtlCol="0">
              <a:spAutoFit/>
            </a:bodyPr>
            <a:lstStyle/>
            <a:p>
              <a:pPr algn="ctr" defTabSz="685800">
                <a:buClrTx/>
              </a:pPr>
              <a:r>
                <a:rPr lang="en-IN" sz="1050" b="1" kern="1200" dirty="0">
                  <a:solidFill>
                    <a:srgbClr val="C830CC"/>
                  </a:solidFill>
                  <a:latin typeface="Arial" panose="020B0604020202020204" pitchFamily="34" charset="0"/>
                  <a:ea typeface="+mn-ea"/>
                  <a:cs typeface="Arial" panose="020B0604020202020204" pitchFamily="34" charset="0"/>
                </a:rPr>
                <a:t>Annual Accumulated Late Charges</a:t>
              </a:r>
            </a:p>
          </p:txBody>
        </p:sp>
      </p:grpSp>
      <p:sp>
        <p:nvSpPr>
          <p:cNvPr id="205" name="TextBox 204">
            <a:extLst>
              <a:ext uri="{FF2B5EF4-FFF2-40B4-BE49-F238E27FC236}">
                <a16:creationId xmlns:a16="http://schemas.microsoft.com/office/drawing/2014/main" id="{535F268C-4D26-D464-66AC-FA7ED4E1052F}"/>
              </a:ext>
            </a:extLst>
          </p:cNvPr>
          <p:cNvSpPr txBox="1"/>
          <p:nvPr/>
        </p:nvSpPr>
        <p:spPr>
          <a:xfrm>
            <a:off x="3638658" y="263343"/>
            <a:ext cx="694267" cy="461665"/>
          </a:xfrm>
          <a:prstGeom prst="rect">
            <a:avLst/>
          </a:prstGeom>
          <a:noFill/>
        </p:spPr>
        <p:txBody>
          <a:bodyPr wrap="square" rtlCol="0">
            <a:spAutoFit/>
          </a:bodyPr>
          <a:lstStyle/>
          <a:p>
            <a:pPr algn="ctr" defTabSz="685800">
              <a:buClrTx/>
            </a:pPr>
            <a:r>
              <a:rPr lang="en-US" sz="2400" b="1" kern="1200" dirty="0">
                <a:solidFill>
                  <a:srgbClr val="C830CC"/>
                </a:solidFill>
                <a:latin typeface="Arial" panose="020B0604020202020204" pitchFamily="34" charset="0"/>
                <a:ea typeface="+mn-ea"/>
                <a:cs typeface="Arial" panose="020B0604020202020204" pitchFamily="34" charset="0"/>
              </a:rPr>
              <a:t>08</a:t>
            </a:r>
            <a:endParaRPr lang="en-IN" sz="2400" b="1" kern="1200" dirty="0">
              <a:solidFill>
                <a:srgbClr val="C830CC"/>
              </a:solidFill>
              <a:latin typeface="Arial" panose="020B0604020202020204" pitchFamily="34" charset="0"/>
              <a:ea typeface="+mn-ea"/>
              <a:cs typeface="Arial" panose="020B0604020202020204" pitchFamily="34" charset="0"/>
            </a:endParaRPr>
          </a:p>
        </p:txBody>
      </p:sp>
      <p:sp>
        <p:nvSpPr>
          <p:cNvPr id="206" name="Rectangle 205">
            <a:extLst>
              <a:ext uri="{FF2B5EF4-FFF2-40B4-BE49-F238E27FC236}">
                <a16:creationId xmlns:a16="http://schemas.microsoft.com/office/drawing/2014/main" id="{B30CCC0E-B81B-B9FF-0ED2-D91E9F173D4D}"/>
              </a:ext>
            </a:extLst>
          </p:cNvPr>
          <p:cNvSpPr/>
          <p:nvPr/>
        </p:nvSpPr>
        <p:spPr>
          <a:xfrm>
            <a:off x="3691365" y="204735"/>
            <a:ext cx="588853" cy="480013"/>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15FF7BB2-D42B-CB38-9B1C-6C70BBB9B290}"/>
              </a:ext>
            </a:extLst>
          </p:cNvPr>
          <p:cNvSpPr/>
          <p:nvPr/>
        </p:nvSpPr>
        <p:spPr>
          <a:xfrm>
            <a:off x="6226428" y="232077"/>
            <a:ext cx="2161958" cy="2214920"/>
          </a:xfrm>
          <a:prstGeom prst="rect">
            <a:avLst/>
          </a:prstGeom>
          <a:pattFill prst="wdUpDiag">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208" name="Rectangle 207">
            <a:extLst>
              <a:ext uri="{FF2B5EF4-FFF2-40B4-BE49-F238E27FC236}">
                <a16:creationId xmlns:a16="http://schemas.microsoft.com/office/drawing/2014/main" id="{D919BF07-1EFE-FC77-D3AA-59BE7B434AE8}"/>
              </a:ext>
            </a:extLst>
          </p:cNvPr>
          <p:cNvSpPr/>
          <p:nvPr/>
        </p:nvSpPr>
        <p:spPr>
          <a:xfrm>
            <a:off x="6365575" y="92930"/>
            <a:ext cx="2161958" cy="22149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209" name="Group 208">
            <a:extLst>
              <a:ext uri="{FF2B5EF4-FFF2-40B4-BE49-F238E27FC236}">
                <a16:creationId xmlns:a16="http://schemas.microsoft.com/office/drawing/2014/main" id="{9B3A374C-4364-9D16-1ED6-B0BD68577206}"/>
              </a:ext>
            </a:extLst>
          </p:cNvPr>
          <p:cNvGrpSpPr/>
          <p:nvPr/>
        </p:nvGrpSpPr>
        <p:grpSpPr>
          <a:xfrm>
            <a:off x="8286287" y="232912"/>
            <a:ext cx="108857" cy="89937"/>
            <a:chOff x="4151086" y="3851729"/>
            <a:chExt cx="145143" cy="141514"/>
          </a:xfrm>
        </p:grpSpPr>
        <p:cxnSp>
          <p:nvCxnSpPr>
            <p:cNvPr id="210" name="Straight Connector 209">
              <a:extLst>
                <a:ext uri="{FF2B5EF4-FFF2-40B4-BE49-F238E27FC236}">
                  <a16:creationId xmlns:a16="http://schemas.microsoft.com/office/drawing/2014/main" id="{04B96BFF-CEE1-2376-3FCB-250C41FA193D}"/>
                </a:ext>
              </a:extLst>
            </p:cNvPr>
            <p:cNvCxnSpPr/>
            <p:nvPr/>
          </p:nvCxnSpPr>
          <p:spPr>
            <a:xfrm>
              <a:off x="4151086" y="3922486"/>
              <a:ext cx="145143"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7E522EC-F512-4732-DC08-1F0E07B0760B}"/>
                </a:ext>
              </a:extLst>
            </p:cNvPr>
            <p:cNvCxnSpPr/>
            <p:nvPr/>
          </p:nvCxnSpPr>
          <p:spPr>
            <a:xfrm>
              <a:off x="4230915" y="3851729"/>
              <a:ext cx="0" cy="141514"/>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8B9C4CB4-8758-EACE-6F8E-D3C0E00AF261}"/>
              </a:ext>
            </a:extLst>
          </p:cNvPr>
          <p:cNvGrpSpPr/>
          <p:nvPr/>
        </p:nvGrpSpPr>
        <p:grpSpPr>
          <a:xfrm>
            <a:off x="6453661" y="766885"/>
            <a:ext cx="1960256" cy="1009140"/>
            <a:chOff x="1460472" y="3011871"/>
            <a:chExt cx="2613674" cy="619404"/>
          </a:xfrm>
        </p:grpSpPr>
        <p:sp>
          <p:nvSpPr>
            <p:cNvPr id="213" name="TextBox 212">
              <a:extLst>
                <a:ext uri="{FF2B5EF4-FFF2-40B4-BE49-F238E27FC236}">
                  <a16:creationId xmlns:a16="http://schemas.microsoft.com/office/drawing/2014/main" id="{D7AFAB6C-7140-8568-0D00-404D0DF2FF80}"/>
                </a:ext>
              </a:extLst>
            </p:cNvPr>
            <p:cNvSpPr txBox="1"/>
            <p:nvPr/>
          </p:nvSpPr>
          <p:spPr>
            <a:xfrm>
              <a:off x="1494513" y="3462868"/>
              <a:ext cx="2579633" cy="168407"/>
            </a:xfrm>
            <a:prstGeom prst="rect">
              <a:avLst/>
            </a:prstGeom>
            <a:noFill/>
          </p:spPr>
          <p:txBody>
            <a:bodyPr wrap="square" rtlCol="0">
              <a:spAutoFit/>
            </a:bodyPr>
            <a:lstStyle/>
            <a:p>
              <a:pPr defTabSz="685800">
                <a:lnSpc>
                  <a:spcPct val="150000"/>
                </a:lnSpc>
                <a:buClrTx/>
              </a:pPr>
              <a:endParaRPr lang="en-IN" sz="900" kern="1200" dirty="0">
                <a:solidFill>
                  <a:prstClr val="black"/>
                </a:solidFill>
                <a:latin typeface="Arial" panose="020B060402020202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60BFEBB8-4ED6-580A-0BF8-DA889F88844E}"/>
                </a:ext>
              </a:extLst>
            </p:cNvPr>
            <p:cNvSpPr txBox="1"/>
            <p:nvPr/>
          </p:nvSpPr>
          <p:spPr>
            <a:xfrm>
              <a:off x="1460472" y="3011871"/>
              <a:ext cx="2579633" cy="255030"/>
            </a:xfrm>
            <a:prstGeom prst="rect">
              <a:avLst/>
            </a:prstGeom>
            <a:noFill/>
          </p:spPr>
          <p:txBody>
            <a:bodyPr wrap="square" rtlCol="0">
              <a:spAutoFit/>
            </a:bodyPr>
            <a:lstStyle>
              <a:defPPr>
                <a:defRPr lang="en-US"/>
              </a:defPPr>
              <a:lvl1pPr>
                <a:lnSpc>
                  <a:spcPct val="150000"/>
                </a:lnSpc>
                <a:defRPr sz="1400" b="1" i="0">
                  <a:solidFill>
                    <a:srgbClr val="16A7CB"/>
                  </a:solidFill>
                  <a:effectLst/>
                  <a:latin typeface="Arial" panose="020B0604020202020204" pitchFamily="34" charset="0"/>
                  <a:cs typeface="Arial" panose="020B0604020202020204" pitchFamily="34" charset="0"/>
                </a:defRPr>
              </a:lvl1pPr>
            </a:lstStyle>
            <a:p>
              <a:pPr algn="ctr" defTabSz="685800">
                <a:lnSpc>
                  <a:spcPct val="100000"/>
                </a:lnSpc>
                <a:buClrTx/>
              </a:pPr>
              <a:r>
                <a:rPr lang="en-IN" sz="1050" kern="1200" dirty="0">
                  <a:ea typeface="+mn-ea"/>
                </a:rPr>
                <a:t>Loan Disbursement by Term</a:t>
              </a:r>
              <a:endParaRPr lang="en-IN" sz="1050" kern="1200" dirty="0">
                <a:solidFill>
                  <a:srgbClr val="4EA6DC"/>
                </a:solidFill>
                <a:ea typeface="+mn-ea"/>
              </a:endParaRPr>
            </a:p>
          </p:txBody>
        </p:sp>
      </p:grpSp>
      <p:sp>
        <p:nvSpPr>
          <p:cNvPr id="215" name="TextBox 214">
            <a:extLst>
              <a:ext uri="{FF2B5EF4-FFF2-40B4-BE49-F238E27FC236}">
                <a16:creationId xmlns:a16="http://schemas.microsoft.com/office/drawing/2014/main" id="{7F70D3CE-876F-87E5-A5C2-ED00F40877A7}"/>
              </a:ext>
            </a:extLst>
          </p:cNvPr>
          <p:cNvSpPr txBox="1"/>
          <p:nvPr/>
        </p:nvSpPr>
        <p:spPr>
          <a:xfrm>
            <a:off x="6513213" y="270685"/>
            <a:ext cx="694267" cy="461665"/>
          </a:xfrm>
          <a:prstGeom prst="rect">
            <a:avLst/>
          </a:prstGeom>
          <a:noFill/>
        </p:spPr>
        <p:txBody>
          <a:bodyPr wrap="square" rtlCol="0">
            <a:spAutoFit/>
          </a:bodyPr>
          <a:lstStyle/>
          <a:p>
            <a:pPr algn="ctr" defTabSz="685800">
              <a:buClrTx/>
            </a:pPr>
            <a:r>
              <a:rPr lang="en-US" sz="2400" b="1" kern="1200" dirty="0">
                <a:solidFill>
                  <a:srgbClr val="4EA6DC"/>
                </a:solidFill>
                <a:latin typeface="Arial" panose="020B0604020202020204" pitchFamily="34" charset="0"/>
                <a:ea typeface="+mn-ea"/>
                <a:cs typeface="Arial" panose="020B0604020202020204" pitchFamily="34" charset="0"/>
              </a:rPr>
              <a:t>09</a:t>
            </a:r>
            <a:endParaRPr lang="en-IN" sz="2400" b="1" kern="1200" dirty="0">
              <a:solidFill>
                <a:srgbClr val="4EA6DC"/>
              </a:solidFill>
              <a:latin typeface="Arial" panose="020B0604020202020204" pitchFamily="34" charset="0"/>
              <a:ea typeface="+mn-ea"/>
              <a:cs typeface="Arial" panose="020B0604020202020204" pitchFamily="34" charset="0"/>
            </a:endParaRPr>
          </a:p>
        </p:txBody>
      </p:sp>
      <p:sp>
        <p:nvSpPr>
          <p:cNvPr id="216" name="Rectangle 215">
            <a:extLst>
              <a:ext uri="{FF2B5EF4-FFF2-40B4-BE49-F238E27FC236}">
                <a16:creationId xmlns:a16="http://schemas.microsoft.com/office/drawing/2014/main" id="{4530491B-3990-6C08-164A-B3181135195E}"/>
              </a:ext>
            </a:extLst>
          </p:cNvPr>
          <p:cNvSpPr/>
          <p:nvPr/>
        </p:nvSpPr>
        <p:spPr>
          <a:xfrm>
            <a:off x="6565920" y="212077"/>
            <a:ext cx="588853" cy="470969"/>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217" name="TextBox 216">
            <a:extLst>
              <a:ext uri="{FF2B5EF4-FFF2-40B4-BE49-F238E27FC236}">
                <a16:creationId xmlns:a16="http://schemas.microsoft.com/office/drawing/2014/main" id="{6A7DBF1F-873C-1482-48B8-C03D517D74E5}"/>
              </a:ext>
            </a:extLst>
          </p:cNvPr>
          <p:cNvSpPr txBox="1"/>
          <p:nvPr/>
        </p:nvSpPr>
        <p:spPr>
          <a:xfrm>
            <a:off x="6479192" y="1114076"/>
            <a:ext cx="2140745" cy="1161536"/>
          </a:xfrm>
          <a:prstGeom prst="rect">
            <a:avLst/>
          </a:prstGeom>
          <a:noFill/>
        </p:spPr>
        <p:txBody>
          <a:bodyPr wrap="square" rtlCol="0">
            <a:spAutoFit/>
          </a:bodyPr>
          <a:lstStyle/>
          <a:p>
            <a:pPr marL="128588" indent="-128588" defTabSz="685800">
              <a:lnSpc>
                <a:spcPct val="200000"/>
              </a:lnSpc>
              <a:buClrTx/>
              <a:buFont typeface="Arial" panose="020B0604020202020204" pitchFamily="34" charset="0"/>
              <a:buChar char="•"/>
            </a:pPr>
            <a:r>
              <a:rPr lang="en-IN" sz="900" b="1" kern="1200" dirty="0">
                <a:solidFill>
                  <a:srgbClr val="16A7CB"/>
                </a:solidFill>
                <a:latin typeface="Calibri" panose="020F0502020204030204"/>
                <a:ea typeface="+mn-ea"/>
                <a:cs typeface="+mn-cs"/>
              </a:rPr>
              <a:t>Strategic Portfolio Optimization</a:t>
            </a:r>
          </a:p>
          <a:p>
            <a:pPr marL="128588" indent="-128588" defTabSz="685800">
              <a:lnSpc>
                <a:spcPct val="200000"/>
              </a:lnSpc>
              <a:buClrTx/>
              <a:buFont typeface="Arial" panose="020B0604020202020204" pitchFamily="34" charset="0"/>
              <a:buChar char="•"/>
            </a:pPr>
            <a:r>
              <a:rPr lang="en-IN" sz="900" b="1" kern="1200" dirty="0">
                <a:solidFill>
                  <a:srgbClr val="16A7CB"/>
                </a:solidFill>
                <a:latin typeface="Calibri" panose="020F0502020204030204"/>
                <a:ea typeface="+mn-ea"/>
                <a:cs typeface="+mn-cs"/>
              </a:rPr>
              <a:t>Responsive Product Offerings</a:t>
            </a:r>
          </a:p>
          <a:p>
            <a:pPr marL="128588" indent="-128588" defTabSz="685800">
              <a:lnSpc>
                <a:spcPct val="200000"/>
              </a:lnSpc>
              <a:buClrTx/>
              <a:buFont typeface="Arial" panose="020B0604020202020204" pitchFamily="34" charset="0"/>
              <a:buChar char="•"/>
            </a:pPr>
            <a:r>
              <a:rPr lang="en-IN" sz="900" b="1" kern="1200" dirty="0">
                <a:solidFill>
                  <a:srgbClr val="16A7CB"/>
                </a:solidFill>
                <a:latin typeface="Calibri" panose="020F0502020204030204"/>
                <a:ea typeface="+mn-ea"/>
                <a:cs typeface="+mn-cs"/>
              </a:rPr>
              <a:t>Customer-Centric Strategies</a:t>
            </a:r>
          </a:p>
          <a:p>
            <a:pPr marL="128588" indent="-128588" defTabSz="685800">
              <a:lnSpc>
                <a:spcPct val="200000"/>
              </a:lnSpc>
              <a:buClrTx/>
              <a:buFont typeface="Arial" panose="020B0604020202020204" pitchFamily="34" charset="0"/>
              <a:buChar char="•"/>
            </a:pPr>
            <a:r>
              <a:rPr lang="en-IN" sz="900" b="1" kern="1200" dirty="0">
                <a:solidFill>
                  <a:srgbClr val="16A7CB"/>
                </a:solidFill>
                <a:latin typeface="Calibri" panose="020F0502020204030204"/>
                <a:ea typeface="+mn-ea"/>
                <a:cs typeface="+mn-cs"/>
              </a:rPr>
              <a:t>Risk-Informed Decision-Making</a:t>
            </a:r>
            <a:endParaRPr lang="en-IN" sz="900" b="1" kern="1200" dirty="0">
              <a:solidFill>
                <a:srgbClr val="16A7CB"/>
              </a:solidFill>
              <a:latin typeface="Calibri" panose="020F0502020204030204"/>
              <a:ea typeface="+mn-ea"/>
              <a:cs typeface="Calibri" panose="020F0502020204030204" pitchFamily="34" charset="0"/>
            </a:endParaRPr>
          </a:p>
        </p:txBody>
      </p:sp>
    </p:spTree>
    <p:extLst>
      <p:ext uri="{BB962C8B-B14F-4D97-AF65-F5344CB8AC3E}">
        <p14:creationId xmlns:p14="http://schemas.microsoft.com/office/powerpoint/2010/main" val="421220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904"/>
        <p:cNvGrpSpPr/>
        <p:nvPr/>
      </p:nvGrpSpPr>
      <p:grpSpPr>
        <a:xfrm>
          <a:off x="0" y="0"/>
          <a:ext cx="0" cy="0"/>
          <a:chOff x="0" y="0"/>
          <a:chExt cx="0" cy="0"/>
        </a:xfrm>
      </p:grpSpPr>
      <p:grpSp>
        <p:nvGrpSpPr>
          <p:cNvPr id="905" name="Google Shape;905;p121"/>
          <p:cNvGrpSpPr/>
          <p:nvPr/>
        </p:nvGrpSpPr>
        <p:grpSpPr>
          <a:xfrm>
            <a:off x="3326623" y="337275"/>
            <a:ext cx="2486742" cy="2779884"/>
            <a:chOff x="1118297" y="283726"/>
            <a:chExt cx="2090753" cy="3974102"/>
          </a:xfrm>
        </p:grpSpPr>
        <p:sp>
          <p:nvSpPr>
            <p:cNvPr id="906" name="Google Shape;906;p121"/>
            <p:cNvSpPr/>
            <p:nvPr/>
          </p:nvSpPr>
          <p:spPr>
            <a:xfrm>
              <a:off x="1178650" y="283726"/>
              <a:ext cx="2030400" cy="2639692"/>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07" name="Google Shape;907;p121"/>
            <p:cNvSpPr/>
            <p:nvPr/>
          </p:nvSpPr>
          <p:spPr>
            <a:xfrm>
              <a:off x="1120117" y="672952"/>
              <a:ext cx="2048100" cy="1679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08" name="Google Shape;908;p121"/>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200" i="1">
                <a:solidFill>
                  <a:srgbClr val="1D7E74"/>
                </a:solidFill>
                <a:latin typeface="Roboto Medium"/>
                <a:ea typeface="Roboto Medium"/>
                <a:cs typeface="Roboto Medium"/>
                <a:sym typeface="Roboto Medium"/>
              </a:endParaRPr>
            </a:p>
          </p:txBody>
        </p:sp>
        <p:sp>
          <p:nvSpPr>
            <p:cNvPr id="909" name="Google Shape;909;p121"/>
            <p:cNvSpPr/>
            <p:nvPr/>
          </p:nvSpPr>
          <p:spPr>
            <a:xfrm>
              <a:off x="1225997" y="1287709"/>
              <a:ext cx="1815000" cy="1679100"/>
            </a:xfrm>
            <a:prstGeom prst="rect">
              <a:avLst/>
            </a:prstGeom>
            <a:noFill/>
            <a:ln>
              <a:noFill/>
            </a:ln>
          </p:spPr>
          <p:txBody>
            <a:bodyPr spcFirstLastPara="1" wrap="square" lIns="91425" tIns="91425" rIns="91425" bIns="91425" anchor="t" anchorCtr="0">
              <a:noAutofit/>
            </a:bodyPr>
            <a:lstStyle/>
            <a:p>
              <a:pPr marL="254000" marR="0" lvl="0" indent="-260350" algn="l" rtl="0">
                <a:spcBef>
                  <a:spcPts val="0"/>
                </a:spcBef>
                <a:spcAft>
                  <a:spcPts val="0"/>
                </a:spcAft>
                <a:buClr>
                  <a:srgbClr val="1D7E74"/>
                </a:buClr>
                <a:buSzPts val="1100"/>
                <a:buFont typeface="Corbel"/>
                <a:buAutoNum type="arabicPeriod"/>
              </a:pPr>
              <a:r>
                <a:rPr lang="en-GB" sz="1100" dirty="0">
                  <a:solidFill>
                    <a:srgbClr val="1D7E74"/>
                  </a:solidFill>
                  <a:latin typeface="Corbel"/>
                  <a:ea typeface="Corbel"/>
                  <a:cs typeface="Corbel"/>
                  <a:sym typeface="Corbel"/>
                </a:rPr>
                <a:t>Data Accuracy</a:t>
              </a:r>
              <a:endParaRPr sz="1100" dirty="0"/>
            </a:p>
            <a:p>
              <a:pPr marL="254000" marR="0" lvl="0" indent="-260350" algn="l" rtl="0">
                <a:spcBef>
                  <a:spcPts val="0"/>
                </a:spcBef>
                <a:spcAft>
                  <a:spcPts val="0"/>
                </a:spcAft>
                <a:buClr>
                  <a:srgbClr val="1D7E74"/>
                </a:buClr>
                <a:buSzPts val="1100"/>
                <a:buFont typeface="Corbel"/>
                <a:buAutoNum type="arabicPeriod"/>
              </a:pPr>
              <a:r>
                <a:rPr lang="en-GB" sz="1100" dirty="0">
                  <a:solidFill>
                    <a:srgbClr val="1D7E74"/>
                  </a:solidFill>
                  <a:latin typeface="Corbel"/>
                  <a:ea typeface="Corbel"/>
                  <a:cs typeface="Corbel"/>
                  <a:sym typeface="Corbel"/>
                </a:rPr>
                <a:t>Avoid data redundancy </a:t>
              </a:r>
              <a:endParaRPr sz="1100" dirty="0"/>
            </a:p>
          </p:txBody>
        </p:sp>
        <p:sp>
          <p:nvSpPr>
            <p:cNvPr id="910" name="Google Shape;910;p121"/>
            <p:cNvSpPr/>
            <p:nvPr/>
          </p:nvSpPr>
          <p:spPr>
            <a:xfrm>
              <a:off x="1178642" y="470593"/>
              <a:ext cx="1970100" cy="675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GB" sz="2700" b="1" dirty="0">
                  <a:solidFill>
                    <a:srgbClr val="1D7E74"/>
                  </a:solidFill>
                  <a:latin typeface="Trebuchet MS"/>
                  <a:ea typeface="Trebuchet MS"/>
                  <a:cs typeface="Trebuchet MS"/>
                  <a:sym typeface="Trebuchet MS"/>
                </a:rPr>
                <a:t>Strengths </a:t>
              </a:r>
              <a:endParaRPr sz="2700" dirty="0">
                <a:solidFill>
                  <a:srgbClr val="1D7E74"/>
                </a:solidFill>
                <a:latin typeface="Trebuchet MS"/>
                <a:ea typeface="Trebuchet MS"/>
                <a:cs typeface="Trebuchet MS"/>
                <a:sym typeface="Trebuchet MS"/>
              </a:endParaRPr>
            </a:p>
          </p:txBody>
        </p:sp>
        <p:sp>
          <p:nvSpPr>
            <p:cNvPr id="911" name="Google Shape;911;p121"/>
            <p:cNvSpPr/>
            <p:nvPr/>
          </p:nvSpPr>
          <p:spPr>
            <a:xfrm>
              <a:off x="1118297" y="4015728"/>
              <a:ext cx="2030400" cy="242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800">
                <a:solidFill>
                  <a:schemeClr val="lt1"/>
                </a:solidFill>
                <a:latin typeface="Corbel"/>
                <a:ea typeface="Corbel"/>
                <a:cs typeface="Corbel"/>
                <a:sym typeface="Corbel"/>
              </a:endParaRPr>
            </a:p>
            <a:p>
              <a:pPr marL="457200" marR="0" lvl="0" indent="-241300" algn="l" rtl="0">
                <a:lnSpc>
                  <a:spcPct val="115000"/>
                </a:lnSpc>
                <a:spcBef>
                  <a:spcPts val="0"/>
                </a:spcBef>
                <a:spcAft>
                  <a:spcPts val="0"/>
                </a:spcAft>
                <a:buClr>
                  <a:srgbClr val="FFFFFF"/>
                </a:buClr>
                <a:buSzPts val="600"/>
                <a:buFont typeface="Roboto"/>
                <a:buNone/>
              </a:pPr>
              <a:endParaRPr sz="800">
                <a:solidFill>
                  <a:srgbClr val="FFFFFF"/>
                </a:solidFill>
                <a:latin typeface="Roboto"/>
                <a:ea typeface="Roboto"/>
                <a:cs typeface="Roboto"/>
                <a:sym typeface="Roboto"/>
              </a:endParaRPr>
            </a:p>
          </p:txBody>
        </p:sp>
      </p:grpSp>
      <p:grpSp>
        <p:nvGrpSpPr>
          <p:cNvPr id="912" name="Google Shape;912;p121"/>
          <p:cNvGrpSpPr/>
          <p:nvPr/>
        </p:nvGrpSpPr>
        <p:grpSpPr>
          <a:xfrm>
            <a:off x="6245519" y="790544"/>
            <a:ext cx="2512053" cy="2779884"/>
            <a:chOff x="1117372" y="283726"/>
            <a:chExt cx="2112034" cy="3974102"/>
          </a:xfrm>
        </p:grpSpPr>
        <p:sp>
          <p:nvSpPr>
            <p:cNvPr id="913" name="Google Shape;913;p121"/>
            <p:cNvSpPr/>
            <p:nvPr/>
          </p:nvSpPr>
          <p:spPr>
            <a:xfrm>
              <a:off x="1178650" y="283726"/>
              <a:ext cx="2030400" cy="2639692"/>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14" name="Google Shape;914;p121"/>
            <p:cNvSpPr/>
            <p:nvPr/>
          </p:nvSpPr>
          <p:spPr>
            <a:xfrm>
              <a:off x="1117372" y="672952"/>
              <a:ext cx="2048100" cy="1679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15" name="Google Shape;915;p121"/>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200" i="1">
                <a:solidFill>
                  <a:srgbClr val="1D7E74"/>
                </a:solidFill>
                <a:latin typeface="Roboto Medium"/>
                <a:ea typeface="Roboto Medium"/>
                <a:cs typeface="Roboto Medium"/>
                <a:sym typeface="Roboto Medium"/>
              </a:endParaRPr>
            </a:p>
          </p:txBody>
        </p:sp>
        <p:sp>
          <p:nvSpPr>
            <p:cNvPr id="916" name="Google Shape;916;p121"/>
            <p:cNvSpPr/>
            <p:nvPr/>
          </p:nvSpPr>
          <p:spPr>
            <a:xfrm>
              <a:off x="1137806" y="1253070"/>
              <a:ext cx="2091600" cy="1679100"/>
            </a:xfrm>
            <a:prstGeom prst="rect">
              <a:avLst/>
            </a:prstGeom>
            <a:noFill/>
            <a:ln>
              <a:noFill/>
            </a:ln>
          </p:spPr>
          <p:txBody>
            <a:bodyPr spcFirstLastPara="1" wrap="square" lIns="91425" tIns="91425" rIns="91425" bIns="91425" anchor="t" anchorCtr="0">
              <a:noAutofit/>
            </a:bodyPr>
            <a:lstStyle/>
            <a:p>
              <a:pPr marL="457200" marR="0" lvl="0" indent="-2984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Accessibility</a:t>
              </a:r>
              <a:endParaRPr sz="1100"/>
            </a:p>
            <a:p>
              <a:pPr marL="457200" marR="0" lvl="0" indent="-2984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Weak relationship between bank and customer</a:t>
              </a:r>
              <a:endParaRPr sz="1100"/>
            </a:p>
          </p:txBody>
        </p:sp>
        <p:sp>
          <p:nvSpPr>
            <p:cNvPr id="917" name="Google Shape;917;p121"/>
            <p:cNvSpPr/>
            <p:nvPr/>
          </p:nvSpPr>
          <p:spPr>
            <a:xfrm>
              <a:off x="1178642" y="470593"/>
              <a:ext cx="1970100" cy="675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GB" sz="2700" b="1">
                  <a:solidFill>
                    <a:srgbClr val="1D7E74"/>
                  </a:solidFill>
                  <a:latin typeface="Trebuchet MS"/>
                  <a:ea typeface="Trebuchet MS"/>
                  <a:cs typeface="Trebuchet MS"/>
                  <a:sym typeface="Trebuchet MS"/>
                </a:rPr>
                <a:t>Weakness</a:t>
              </a:r>
              <a:endParaRPr sz="2700">
                <a:solidFill>
                  <a:srgbClr val="1D7E74"/>
                </a:solidFill>
                <a:latin typeface="Trebuchet MS"/>
                <a:ea typeface="Trebuchet MS"/>
                <a:cs typeface="Trebuchet MS"/>
                <a:sym typeface="Trebuchet MS"/>
              </a:endParaRPr>
            </a:p>
            <a:p>
              <a:pPr marL="0" marR="0" lvl="0" indent="0" algn="l" rtl="0">
                <a:spcBef>
                  <a:spcPts val="0"/>
                </a:spcBef>
                <a:spcAft>
                  <a:spcPts val="0"/>
                </a:spcAft>
                <a:buNone/>
              </a:pPr>
              <a:r>
                <a:rPr lang="en-GB" sz="2700" b="1">
                  <a:solidFill>
                    <a:srgbClr val="1D7E74"/>
                  </a:solidFill>
                  <a:latin typeface="Trebuchet MS"/>
                  <a:ea typeface="Trebuchet MS"/>
                  <a:cs typeface="Trebuchet MS"/>
                  <a:sym typeface="Trebuchet MS"/>
                </a:rPr>
                <a:t> </a:t>
              </a:r>
              <a:endParaRPr sz="2700">
                <a:solidFill>
                  <a:srgbClr val="1D7E74"/>
                </a:solidFill>
                <a:latin typeface="Trebuchet MS"/>
                <a:ea typeface="Trebuchet MS"/>
                <a:cs typeface="Trebuchet MS"/>
                <a:sym typeface="Trebuchet MS"/>
              </a:endParaRPr>
            </a:p>
          </p:txBody>
        </p:sp>
        <p:sp>
          <p:nvSpPr>
            <p:cNvPr id="918" name="Google Shape;918;p121"/>
            <p:cNvSpPr/>
            <p:nvPr/>
          </p:nvSpPr>
          <p:spPr>
            <a:xfrm>
              <a:off x="1118297" y="4015728"/>
              <a:ext cx="2030400" cy="242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800">
                <a:solidFill>
                  <a:schemeClr val="lt1"/>
                </a:solidFill>
                <a:latin typeface="Corbel"/>
                <a:ea typeface="Corbel"/>
                <a:cs typeface="Corbel"/>
                <a:sym typeface="Corbel"/>
              </a:endParaRPr>
            </a:p>
            <a:p>
              <a:pPr marL="457200" marR="0" lvl="0" indent="-241300" algn="l" rtl="0">
                <a:lnSpc>
                  <a:spcPct val="115000"/>
                </a:lnSpc>
                <a:spcBef>
                  <a:spcPts val="0"/>
                </a:spcBef>
                <a:spcAft>
                  <a:spcPts val="0"/>
                </a:spcAft>
                <a:buClr>
                  <a:srgbClr val="FFFFFF"/>
                </a:buClr>
                <a:buSzPts val="600"/>
                <a:buFont typeface="Roboto"/>
                <a:buNone/>
              </a:pPr>
              <a:endParaRPr sz="800">
                <a:solidFill>
                  <a:srgbClr val="FFFFFF"/>
                </a:solidFill>
                <a:latin typeface="Roboto"/>
                <a:ea typeface="Roboto"/>
                <a:cs typeface="Roboto"/>
                <a:sym typeface="Roboto"/>
              </a:endParaRPr>
            </a:p>
          </p:txBody>
        </p:sp>
      </p:grpSp>
      <p:grpSp>
        <p:nvGrpSpPr>
          <p:cNvPr id="919" name="Google Shape;919;p121"/>
          <p:cNvGrpSpPr/>
          <p:nvPr/>
        </p:nvGrpSpPr>
        <p:grpSpPr>
          <a:xfrm>
            <a:off x="3454721" y="2561405"/>
            <a:ext cx="2486742" cy="2779884"/>
            <a:chOff x="1118297" y="283726"/>
            <a:chExt cx="2090753" cy="3974102"/>
          </a:xfrm>
        </p:grpSpPr>
        <p:sp>
          <p:nvSpPr>
            <p:cNvPr id="920" name="Google Shape;920;p121"/>
            <p:cNvSpPr/>
            <p:nvPr/>
          </p:nvSpPr>
          <p:spPr>
            <a:xfrm>
              <a:off x="1178650" y="283726"/>
              <a:ext cx="2030400" cy="2639692"/>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21" name="Google Shape;921;p121"/>
            <p:cNvSpPr/>
            <p:nvPr/>
          </p:nvSpPr>
          <p:spPr>
            <a:xfrm>
              <a:off x="1120117" y="672952"/>
              <a:ext cx="2048100" cy="1679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22" name="Google Shape;922;p121"/>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200" i="1">
                <a:solidFill>
                  <a:srgbClr val="1D7E74"/>
                </a:solidFill>
                <a:latin typeface="Roboto Medium"/>
                <a:ea typeface="Roboto Medium"/>
                <a:cs typeface="Roboto Medium"/>
                <a:sym typeface="Roboto Medium"/>
              </a:endParaRPr>
            </a:p>
          </p:txBody>
        </p:sp>
        <p:sp>
          <p:nvSpPr>
            <p:cNvPr id="923" name="Google Shape;923;p121"/>
            <p:cNvSpPr/>
            <p:nvPr/>
          </p:nvSpPr>
          <p:spPr>
            <a:xfrm>
              <a:off x="1225997" y="1287709"/>
              <a:ext cx="1815000" cy="1679100"/>
            </a:xfrm>
            <a:prstGeom prst="rect">
              <a:avLst/>
            </a:prstGeom>
            <a:noFill/>
            <a:ln>
              <a:noFill/>
            </a:ln>
          </p:spPr>
          <p:txBody>
            <a:bodyPr spcFirstLastPara="1" wrap="square" lIns="91425" tIns="91425" rIns="91425" bIns="91425" anchor="t" anchorCtr="0">
              <a:noAutofit/>
            </a:bodyPr>
            <a:lstStyle/>
            <a:p>
              <a:pPr marL="254000" marR="0" lvl="0" indent="-2603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Personalized offers and discounts</a:t>
              </a:r>
              <a:endParaRPr sz="1100"/>
            </a:p>
            <a:p>
              <a:pPr marL="254000" marR="0" lvl="0" indent="-2603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Innovations</a:t>
              </a:r>
              <a:endParaRPr sz="1100"/>
            </a:p>
          </p:txBody>
        </p:sp>
        <p:sp>
          <p:nvSpPr>
            <p:cNvPr id="924" name="Google Shape;924;p121"/>
            <p:cNvSpPr/>
            <p:nvPr/>
          </p:nvSpPr>
          <p:spPr>
            <a:xfrm>
              <a:off x="1156372" y="706171"/>
              <a:ext cx="1970100" cy="522331"/>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GB" sz="2400" b="1">
                  <a:solidFill>
                    <a:srgbClr val="1D7E74"/>
                  </a:solidFill>
                  <a:latin typeface="Trebuchet MS"/>
                  <a:ea typeface="Trebuchet MS"/>
                  <a:cs typeface="Trebuchet MS"/>
                  <a:sym typeface="Trebuchet MS"/>
                </a:rPr>
                <a:t>Opportunities</a:t>
              </a:r>
              <a:r>
                <a:rPr lang="en-GB" sz="1800" b="1">
                  <a:solidFill>
                    <a:srgbClr val="1D7E74"/>
                  </a:solidFill>
                  <a:latin typeface="Trebuchet MS"/>
                  <a:ea typeface="Trebuchet MS"/>
                  <a:cs typeface="Trebuchet MS"/>
                  <a:sym typeface="Trebuchet MS"/>
                </a:rPr>
                <a:t> </a:t>
              </a:r>
              <a:endParaRPr sz="1800" b="1">
                <a:solidFill>
                  <a:srgbClr val="1D7E74"/>
                </a:solidFill>
                <a:latin typeface="Trebuchet MS"/>
                <a:ea typeface="Trebuchet MS"/>
                <a:cs typeface="Trebuchet MS"/>
                <a:sym typeface="Trebuchet MS"/>
              </a:endParaRPr>
            </a:p>
          </p:txBody>
        </p:sp>
        <p:sp>
          <p:nvSpPr>
            <p:cNvPr id="925" name="Google Shape;925;p121"/>
            <p:cNvSpPr/>
            <p:nvPr/>
          </p:nvSpPr>
          <p:spPr>
            <a:xfrm>
              <a:off x="1118297" y="4015728"/>
              <a:ext cx="2030400" cy="242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800">
                <a:solidFill>
                  <a:schemeClr val="lt1"/>
                </a:solidFill>
                <a:latin typeface="Corbel"/>
                <a:ea typeface="Corbel"/>
                <a:cs typeface="Corbel"/>
                <a:sym typeface="Corbel"/>
              </a:endParaRPr>
            </a:p>
            <a:p>
              <a:pPr marL="457200" marR="0" lvl="0" indent="-241300" algn="l" rtl="0">
                <a:lnSpc>
                  <a:spcPct val="115000"/>
                </a:lnSpc>
                <a:spcBef>
                  <a:spcPts val="0"/>
                </a:spcBef>
                <a:spcAft>
                  <a:spcPts val="0"/>
                </a:spcAft>
                <a:buClr>
                  <a:srgbClr val="FFFFFF"/>
                </a:buClr>
                <a:buSzPts val="600"/>
                <a:buFont typeface="Roboto"/>
                <a:buNone/>
              </a:pPr>
              <a:endParaRPr sz="800">
                <a:solidFill>
                  <a:srgbClr val="FFFFFF"/>
                </a:solidFill>
                <a:latin typeface="Roboto"/>
                <a:ea typeface="Roboto"/>
                <a:cs typeface="Roboto"/>
                <a:sym typeface="Roboto"/>
              </a:endParaRPr>
            </a:p>
          </p:txBody>
        </p:sp>
      </p:grpSp>
      <p:grpSp>
        <p:nvGrpSpPr>
          <p:cNvPr id="926" name="Google Shape;926;p121"/>
          <p:cNvGrpSpPr/>
          <p:nvPr/>
        </p:nvGrpSpPr>
        <p:grpSpPr>
          <a:xfrm>
            <a:off x="6319705" y="3058176"/>
            <a:ext cx="2487842" cy="2779884"/>
            <a:chOff x="1117372" y="283726"/>
            <a:chExt cx="2091678" cy="3974102"/>
          </a:xfrm>
        </p:grpSpPr>
        <p:sp>
          <p:nvSpPr>
            <p:cNvPr id="927" name="Google Shape;927;p121"/>
            <p:cNvSpPr/>
            <p:nvPr/>
          </p:nvSpPr>
          <p:spPr>
            <a:xfrm>
              <a:off x="1178650" y="283726"/>
              <a:ext cx="2030400" cy="2639692"/>
            </a:xfrm>
            <a:prstGeom prst="rect">
              <a:avLst/>
            </a:prstGeom>
            <a:solidFill>
              <a:srgbClr val="1B78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28" name="Google Shape;928;p121"/>
            <p:cNvSpPr/>
            <p:nvPr/>
          </p:nvSpPr>
          <p:spPr>
            <a:xfrm>
              <a:off x="1117372" y="672952"/>
              <a:ext cx="2048100" cy="16791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Corbel"/>
                <a:ea typeface="Corbel"/>
                <a:cs typeface="Corbel"/>
                <a:sym typeface="Corbel"/>
              </a:endParaRPr>
            </a:p>
          </p:txBody>
        </p:sp>
        <p:sp>
          <p:nvSpPr>
            <p:cNvPr id="929" name="Google Shape;929;p121"/>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200" i="1">
                <a:solidFill>
                  <a:srgbClr val="1D7E74"/>
                </a:solidFill>
                <a:latin typeface="Roboto Medium"/>
                <a:ea typeface="Roboto Medium"/>
                <a:cs typeface="Roboto Medium"/>
                <a:sym typeface="Roboto Medium"/>
              </a:endParaRPr>
            </a:p>
          </p:txBody>
        </p:sp>
        <p:sp>
          <p:nvSpPr>
            <p:cNvPr id="930" name="Google Shape;930;p121"/>
            <p:cNvSpPr/>
            <p:nvPr/>
          </p:nvSpPr>
          <p:spPr>
            <a:xfrm>
              <a:off x="1137817" y="1253057"/>
              <a:ext cx="1815000" cy="1679100"/>
            </a:xfrm>
            <a:prstGeom prst="rect">
              <a:avLst/>
            </a:prstGeom>
            <a:noFill/>
            <a:ln>
              <a:noFill/>
            </a:ln>
          </p:spPr>
          <p:txBody>
            <a:bodyPr spcFirstLastPara="1" wrap="square" lIns="91425" tIns="91425" rIns="91425" bIns="91425" anchor="t" anchorCtr="0">
              <a:noAutofit/>
            </a:bodyPr>
            <a:lstStyle/>
            <a:p>
              <a:pPr marL="254000" marR="0" lvl="0" indent="-2603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Fraudulent activity</a:t>
              </a:r>
              <a:endParaRPr sz="1100"/>
            </a:p>
            <a:p>
              <a:pPr marL="254000" marR="0" lvl="0" indent="-260350" algn="l" rtl="0">
                <a:spcBef>
                  <a:spcPts val="0"/>
                </a:spcBef>
                <a:spcAft>
                  <a:spcPts val="0"/>
                </a:spcAft>
                <a:buClr>
                  <a:srgbClr val="1D7E74"/>
                </a:buClr>
                <a:buSzPts val="1100"/>
                <a:buFont typeface="Corbel"/>
                <a:buAutoNum type="arabicPeriod"/>
              </a:pPr>
              <a:r>
                <a:rPr lang="en-GB" sz="1100">
                  <a:solidFill>
                    <a:srgbClr val="1D7E74"/>
                  </a:solidFill>
                  <a:latin typeface="Corbel"/>
                  <a:ea typeface="Corbel"/>
                  <a:cs typeface="Corbel"/>
                  <a:sym typeface="Corbel"/>
                </a:rPr>
                <a:t>Security Concerns</a:t>
              </a:r>
              <a:endParaRPr sz="1100"/>
            </a:p>
          </p:txBody>
        </p:sp>
        <p:sp>
          <p:nvSpPr>
            <p:cNvPr id="931" name="Google Shape;931;p121"/>
            <p:cNvSpPr/>
            <p:nvPr/>
          </p:nvSpPr>
          <p:spPr>
            <a:xfrm>
              <a:off x="1178642" y="470593"/>
              <a:ext cx="1970100" cy="675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GB" sz="2700" b="1">
                  <a:solidFill>
                    <a:srgbClr val="1D7E74"/>
                  </a:solidFill>
                  <a:latin typeface="Trebuchet MS"/>
                  <a:ea typeface="Trebuchet MS"/>
                  <a:cs typeface="Trebuchet MS"/>
                  <a:sym typeface="Trebuchet MS"/>
                </a:rPr>
                <a:t>Threats</a:t>
              </a:r>
              <a:endParaRPr sz="2700" b="1">
                <a:solidFill>
                  <a:srgbClr val="1D7E74"/>
                </a:solidFill>
                <a:latin typeface="Trebuchet MS"/>
                <a:ea typeface="Trebuchet MS"/>
                <a:cs typeface="Trebuchet MS"/>
                <a:sym typeface="Trebuchet MS"/>
              </a:endParaRPr>
            </a:p>
            <a:p>
              <a:pPr marL="0" marR="0" lvl="0" indent="0" algn="l" rtl="0">
                <a:spcBef>
                  <a:spcPts val="0"/>
                </a:spcBef>
                <a:spcAft>
                  <a:spcPts val="0"/>
                </a:spcAft>
                <a:buNone/>
              </a:pPr>
              <a:r>
                <a:rPr lang="en-GB" sz="2700" b="1">
                  <a:solidFill>
                    <a:srgbClr val="1D7E74"/>
                  </a:solidFill>
                  <a:latin typeface="Trebuchet MS"/>
                  <a:ea typeface="Trebuchet MS"/>
                  <a:cs typeface="Trebuchet MS"/>
                  <a:sym typeface="Trebuchet MS"/>
                </a:rPr>
                <a:t> </a:t>
              </a:r>
              <a:endParaRPr sz="2700">
                <a:solidFill>
                  <a:srgbClr val="1D7E74"/>
                </a:solidFill>
                <a:latin typeface="Trebuchet MS"/>
                <a:ea typeface="Trebuchet MS"/>
                <a:cs typeface="Trebuchet MS"/>
                <a:sym typeface="Trebuchet MS"/>
              </a:endParaRPr>
            </a:p>
          </p:txBody>
        </p:sp>
        <p:sp>
          <p:nvSpPr>
            <p:cNvPr id="932" name="Google Shape;932;p121"/>
            <p:cNvSpPr/>
            <p:nvPr/>
          </p:nvSpPr>
          <p:spPr>
            <a:xfrm>
              <a:off x="1118297" y="4015728"/>
              <a:ext cx="2030400" cy="2421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800">
                <a:solidFill>
                  <a:schemeClr val="lt1"/>
                </a:solidFill>
                <a:latin typeface="Corbel"/>
                <a:ea typeface="Corbel"/>
                <a:cs typeface="Corbel"/>
                <a:sym typeface="Corbel"/>
              </a:endParaRPr>
            </a:p>
            <a:p>
              <a:pPr marL="457200" marR="0" lvl="0" indent="-241300" algn="l" rtl="0">
                <a:lnSpc>
                  <a:spcPct val="115000"/>
                </a:lnSpc>
                <a:spcBef>
                  <a:spcPts val="0"/>
                </a:spcBef>
                <a:spcAft>
                  <a:spcPts val="0"/>
                </a:spcAft>
                <a:buClr>
                  <a:srgbClr val="FFFFFF"/>
                </a:buClr>
                <a:buSzPts val="600"/>
                <a:buFont typeface="Roboto"/>
                <a:buNone/>
              </a:pPr>
              <a:endParaRPr sz="800">
                <a:solidFill>
                  <a:srgbClr val="FFFFFF"/>
                </a:solidFill>
                <a:latin typeface="Roboto"/>
                <a:ea typeface="Roboto"/>
                <a:cs typeface="Roboto"/>
                <a:sym typeface="Roboto"/>
              </a:endParaRPr>
            </a:p>
          </p:txBody>
        </p:sp>
      </p:grpSp>
      <p:sp>
        <p:nvSpPr>
          <p:cNvPr id="933" name="Google Shape;933;p121"/>
          <p:cNvSpPr txBox="1">
            <a:spLocks noGrp="1"/>
          </p:cNvSpPr>
          <p:nvPr>
            <p:ph type="body" idx="1"/>
          </p:nvPr>
        </p:nvSpPr>
        <p:spPr>
          <a:xfrm>
            <a:off x="647197" y="484226"/>
            <a:ext cx="2289300" cy="3981600"/>
          </a:xfrm>
          <a:prstGeom prst="rect">
            <a:avLst/>
          </a:prstGeom>
          <a:solidFill>
            <a:srgbClr val="D9EAD3"/>
          </a:solidFill>
          <a:ln w="76200" cap="flat" cmpd="sng">
            <a:solidFill>
              <a:srgbClr val="1B786E"/>
            </a:solidFill>
            <a:prstDash val="solid"/>
            <a:round/>
            <a:headEnd type="none" w="sm" len="sm"/>
            <a:tailEnd type="none" w="sm" len="sm"/>
          </a:ln>
        </p:spPr>
        <p:txBody>
          <a:bodyPr spcFirstLastPara="1" wrap="square" lIns="68575" tIns="34275" rIns="68575" bIns="34275" anchor="t" anchorCtr="0">
            <a:normAutofit/>
          </a:bodyPr>
          <a:lstStyle/>
          <a:p>
            <a:pPr marL="38100" lvl="0" indent="0" algn="l" rtl="0">
              <a:lnSpc>
                <a:spcPct val="90000"/>
              </a:lnSpc>
              <a:spcBef>
                <a:spcPts val="0"/>
              </a:spcBef>
              <a:spcAft>
                <a:spcPts val="0"/>
              </a:spcAft>
              <a:buSzPts val="4300"/>
              <a:buNone/>
            </a:pPr>
            <a:r>
              <a:rPr lang="en-GB" sz="5400" dirty="0">
                <a:solidFill>
                  <a:srgbClr val="1D7E74"/>
                </a:solidFill>
              </a:rPr>
              <a:t>S</a:t>
            </a:r>
            <a:r>
              <a:rPr lang="en-GB" sz="1400" b="1" dirty="0"/>
              <a:t>trength</a:t>
            </a:r>
            <a:endParaRPr dirty="0"/>
          </a:p>
          <a:p>
            <a:pPr marL="38100" lvl="0" indent="0" algn="l" rtl="0">
              <a:lnSpc>
                <a:spcPct val="90000"/>
              </a:lnSpc>
              <a:spcBef>
                <a:spcPts val="1100"/>
              </a:spcBef>
              <a:spcAft>
                <a:spcPts val="0"/>
              </a:spcAft>
              <a:buSzPts val="3600"/>
              <a:buNone/>
            </a:pPr>
            <a:r>
              <a:rPr lang="en-GB" sz="4500" dirty="0">
                <a:solidFill>
                  <a:srgbClr val="1D7E74"/>
                </a:solidFill>
              </a:rPr>
              <a:t>W</a:t>
            </a:r>
            <a:r>
              <a:rPr lang="en-GB" sz="1400" b="1" dirty="0"/>
              <a:t>eakness</a:t>
            </a:r>
            <a:endParaRPr sz="5400" b="1" dirty="0"/>
          </a:p>
          <a:p>
            <a:pPr marL="38100" lvl="0" indent="0" algn="l" rtl="0">
              <a:lnSpc>
                <a:spcPct val="90000"/>
              </a:lnSpc>
              <a:spcBef>
                <a:spcPts val="1100"/>
              </a:spcBef>
              <a:spcAft>
                <a:spcPts val="0"/>
              </a:spcAft>
              <a:buSzPts val="4300"/>
              <a:buNone/>
            </a:pPr>
            <a:r>
              <a:rPr lang="en-GB" sz="5400" dirty="0">
                <a:solidFill>
                  <a:srgbClr val="1D7E74"/>
                </a:solidFill>
              </a:rPr>
              <a:t>O</a:t>
            </a:r>
            <a:r>
              <a:rPr lang="en-GB" sz="1400" b="1" dirty="0"/>
              <a:t>pportunity	</a:t>
            </a:r>
            <a:endParaRPr sz="5400" b="1" dirty="0"/>
          </a:p>
          <a:p>
            <a:pPr marL="38100" lvl="0" indent="0" algn="l" rtl="0">
              <a:lnSpc>
                <a:spcPct val="90000"/>
              </a:lnSpc>
              <a:spcBef>
                <a:spcPts val="1100"/>
              </a:spcBef>
              <a:spcAft>
                <a:spcPts val="0"/>
              </a:spcAft>
              <a:buSzPts val="4300"/>
              <a:buNone/>
            </a:pPr>
            <a:r>
              <a:rPr lang="en-GB" sz="5400" dirty="0">
                <a:solidFill>
                  <a:srgbClr val="1D7E74"/>
                </a:solidFill>
              </a:rPr>
              <a:t>T</a:t>
            </a:r>
            <a:r>
              <a:rPr lang="en-GB" sz="1400" b="1" dirty="0"/>
              <a:t>hreat</a:t>
            </a:r>
            <a:endParaRPr b="1" dirty="0"/>
          </a:p>
          <a:p>
            <a:pPr marL="38100" lvl="0" indent="0" algn="l" rtl="0">
              <a:lnSpc>
                <a:spcPct val="90000"/>
              </a:lnSpc>
              <a:spcBef>
                <a:spcPts val="1100"/>
              </a:spcBef>
              <a:spcAft>
                <a:spcPts val="0"/>
              </a:spcAft>
              <a:buSzPts val="1900"/>
              <a:buNone/>
            </a:pPr>
            <a:r>
              <a:rPr lang="en-GB" dirty="0">
                <a:solidFill>
                  <a:srgbClr val="1D7E74"/>
                </a:solidFill>
              </a:rPr>
              <a:t>      </a:t>
            </a:r>
            <a:r>
              <a:rPr lang="en-GB" b="1" dirty="0">
                <a:solidFill>
                  <a:srgbClr val="1D7E74"/>
                </a:solidFill>
              </a:rPr>
              <a:t>Analysis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fade">
                                      <p:cBhvr>
                                        <p:cTn id="7" dur="2000"/>
                                        <p:tgtEl>
                                          <p:spTgt spid="9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2"/>
                                        </p:tgtEl>
                                        <p:attrNameLst>
                                          <p:attrName>style.visibility</p:attrName>
                                        </p:attrNameLst>
                                      </p:cBhvr>
                                      <p:to>
                                        <p:strVal val="visible"/>
                                      </p:to>
                                    </p:set>
                                    <p:animEffect transition="in" filter="fade">
                                      <p:cBhvr>
                                        <p:cTn id="12" dur="2000"/>
                                        <p:tgtEl>
                                          <p:spTgt spid="9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9"/>
                                        </p:tgtEl>
                                        <p:attrNameLst>
                                          <p:attrName>style.visibility</p:attrName>
                                        </p:attrNameLst>
                                      </p:cBhvr>
                                      <p:to>
                                        <p:strVal val="visible"/>
                                      </p:to>
                                    </p:set>
                                    <p:animEffect transition="in" filter="fade">
                                      <p:cBhvr>
                                        <p:cTn id="17" dur="2000"/>
                                        <p:tgtEl>
                                          <p:spTgt spid="9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6"/>
                                        </p:tgtEl>
                                        <p:attrNameLst>
                                          <p:attrName>style.visibility</p:attrName>
                                        </p:attrNameLst>
                                      </p:cBhvr>
                                      <p:to>
                                        <p:strVal val="visible"/>
                                      </p:to>
                                    </p:set>
                                    <p:animEffect transition="in" filter="fade">
                                      <p:cBhvr>
                                        <p:cTn id="22" dur="2000"/>
                                        <p:tgtEl>
                                          <p:spTgt spid="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7"/>
        <p:cNvGrpSpPr/>
        <p:nvPr/>
      </p:nvGrpSpPr>
      <p:grpSpPr>
        <a:xfrm>
          <a:off x="0" y="0"/>
          <a:ext cx="0" cy="0"/>
          <a:chOff x="0" y="0"/>
          <a:chExt cx="0" cy="0"/>
        </a:xfrm>
      </p:grpSpPr>
      <p:sp>
        <p:nvSpPr>
          <p:cNvPr id="938" name="Google Shape;938;p12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939" name="Google Shape;939;p122" descr="Desk with productivity items"/>
          <p:cNvPicPr preferRelativeResize="0"/>
          <p:nvPr/>
        </p:nvPicPr>
        <p:blipFill rotWithShape="1">
          <a:blip r:embed="rId3">
            <a:alphaModFix amt="25000"/>
          </a:blip>
          <a:srcRect b="15730"/>
          <a:stretch/>
        </p:blipFill>
        <p:spPr>
          <a:xfrm>
            <a:off x="2" y="0"/>
            <a:ext cx="9143998" cy="5143501"/>
          </a:xfrm>
          <a:prstGeom prst="rect">
            <a:avLst/>
          </a:prstGeom>
          <a:noFill/>
          <a:ln>
            <a:noFill/>
          </a:ln>
        </p:spPr>
      </p:pic>
      <p:grpSp>
        <p:nvGrpSpPr>
          <p:cNvPr id="940" name="Google Shape;940;p122"/>
          <p:cNvGrpSpPr/>
          <p:nvPr/>
        </p:nvGrpSpPr>
        <p:grpSpPr>
          <a:xfrm>
            <a:off x="0" y="-6350"/>
            <a:ext cx="9144000" cy="5149850"/>
            <a:chOff x="0" y="-8467"/>
            <a:chExt cx="12192000" cy="6866467"/>
          </a:xfrm>
        </p:grpSpPr>
        <p:cxnSp>
          <p:nvCxnSpPr>
            <p:cNvPr id="941" name="Google Shape;941;p12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942" name="Google Shape;942;p12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43" name="Google Shape;943;p12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4" name="Google Shape;944;p12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5" name="Google Shape;945;p12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6" name="Google Shape;946;p12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7" name="Google Shape;947;p12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8" name="Google Shape;948;p12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49" name="Google Shape;949;p12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50" name="Google Shape;950;p122"/>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sp>
        <p:nvSpPr>
          <p:cNvPr id="951" name="Google Shape;951;p122"/>
          <p:cNvSpPr txBox="1">
            <a:spLocks noGrp="1"/>
          </p:cNvSpPr>
          <p:nvPr>
            <p:ph type="title"/>
          </p:nvPr>
        </p:nvSpPr>
        <p:spPr>
          <a:xfrm>
            <a:off x="507288" y="219308"/>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dirty="0"/>
              <a:t>Findings</a:t>
            </a:r>
            <a:endParaRPr dirty="0"/>
          </a:p>
        </p:txBody>
      </p:sp>
      <p:sp>
        <p:nvSpPr>
          <p:cNvPr id="952" name="Google Shape;952;p122"/>
          <p:cNvSpPr txBox="1">
            <a:spLocks noGrp="1"/>
          </p:cNvSpPr>
          <p:nvPr>
            <p:ph type="body" idx="1"/>
          </p:nvPr>
        </p:nvSpPr>
        <p:spPr>
          <a:xfrm>
            <a:off x="479904" y="910726"/>
            <a:ext cx="6447501" cy="2910580"/>
          </a:xfrm>
          <a:prstGeom prst="rect">
            <a:avLst/>
          </a:prstGeom>
          <a:noFill/>
          <a:ln>
            <a:noFill/>
          </a:ln>
        </p:spPr>
        <p:txBody>
          <a:bodyPr spcFirstLastPara="1" wrap="square" lIns="68575" tIns="34275" rIns="68575" bIns="34275" anchor="t" anchorCtr="0">
            <a:noAutofit/>
          </a:bodyPr>
          <a:lstStyle/>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The data indicates a consistent increase in the sum of loan amounts from 2007 to 2011. This suggests a potential trend of growth. </a:t>
            </a:r>
          </a:p>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Across the years, the fourth quarter consistently stands out with the highest sum of loan amounts. This pattern may be indicative of certain economic or financial trends associated with year-end activities.</a:t>
            </a:r>
          </a:p>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The sum of total payment for loans that are "Verified" is 329M. This suggests that verified loans, on average, have a higher total payment amount compared to loans that are not verified.</a:t>
            </a:r>
          </a:p>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The sum of total payment for loans that are "Not Verified" is 154M. While this is a substantial amount, it is notably lower than the total payments for verified loans.</a:t>
            </a:r>
          </a:p>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The "RENT" category has the highest count, indicating that a significant number of individuals in the dataset are renting their homes. This suggests that, among the given home ownership categories, renting is the most common arrangement among the individuals in the dataset.</a:t>
            </a:r>
          </a:p>
          <a:p>
            <a:pPr marL="279400" indent="-285750" algn="just">
              <a:lnSpc>
                <a:spcPct val="120000"/>
              </a:lnSpc>
              <a:buClr>
                <a:schemeClr val="dk1"/>
              </a:buClr>
              <a:buFont typeface="Wingdings" panose="05000000000000000000" pitchFamily="2" charset="2"/>
              <a:buChar char="Ø"/>
            </a:pPr>
            <a:r>
              <a:rPr lang="en-US" sz="1100" dirty="0">
                <a:solidFill>
                  <a:schemeClr val="tx1"/>
                </a:solidFill>
                <a:latin typeface="Trebuchet MS" panose="020B0603020202020204" pitchFamily="34" charset="0"/>
              </a:rPr>
              <a:t>The second most common home ownership status is "MORTGAGE" with a count of 17,659. This indicates that a substantial number of individuals in the dataset have opted for homeownership through mortgage financing. Mortgage holders are the second-largest group, highlighting the prevalence of property ownership through mortgage arrangements.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
                                            <p:txEl>
                                              <p:pRg st="0" end="0"/>
                                            </p:txEl>
                                          </p:spTgt>
                                        </p:tgtEl>
                                        <p:attrNameLst>
                                          <p:attrName>style.visibility</p:attrName>
                                        </p:attrNameLst>
                                      </p:cBhvr>
                                      <p:to>
                                        <p:strVal val="visible"/>
                                      </p:to>
                                    </p:set>
                                    <p:anim calcmode="lin" valueType="num">
                                      <p:cBhvr additive="base">
                                        <p:cTn id="7" dur="500"/>
                                        <p:tgtEl>
                                          <p:spTgt spid="9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52">
                                            <p:txEl>
                                              <p:pRg st="1" end="1"/>
                                            </p:txEl>
                                          </p:spTgt>
                                        </p:tgtEl>
                                        <p:attrNameLst>
                                          <p:attrName>style.visibility</p:attrName>
                                        </p:attrNameLst>
                                      </p:cBhvr>
                                      <p:to>
                                        <p:strVal val="visible"/>
                                      </p:to>
                                    </p:set>
                                    <p:anim calcmode="lin" valueType="num">
                                      <p:cBhvr additive="base">
                                        <p:cTn id="12" dur="500"/>
                                        <p:tgtEl>
                                          <p:spTgt spid="9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2">
                                            <p:txEl>
                                              <p:pRg st="2" end="2"/>
                                            </p:txEl>
                                          </p:spTgt>
                                        </p:tgtEl>
                                        <p:attrNameLst>
                                          <p:attrName>style.visibility</p:attrName>
                                        </p:attrNameLst>
                                      </p:cBhvr>
                                      <p:to>
                                        <p:strVal val="visible"/>
                                      </p:to>
                                    </p:set>
                                    <p:anim calcmode="lin" valueType="num">
                                      <p:cBhvr additive="base">
                                        <p:cTn id="17" dur="500"/>
                                        <p:tgtEl>
                                          <p:spTgt spid="95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52">
                                            <p:txEl>
                                              <p:pRg st="3" end="3"/>
                                            </p:txEl>
                                          </p:spTgt>
                                        </p:tgtEl>
                                        <p:attrNameLst>
                                          <p:attrName>style.visibility</p:attrName>
                                        </p:attrNameLst>
                                      </p:cBhvr>
                                      <p:to>
                                        <p:strVal val="visible"/>
                                      </p:to>
                                    </p:set>
                                    <p:anim calcmode="lin" valueType="num">
                                      <p:cBhvr additive="base">
                                        <p:cTn id="22" dur="500"/>
                                        <p:tgtEl>
                                          <p:spTgt spid="9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52">
                                            <p:txEl>
                                              <p:pRg st="4" end="4"/>
                                            </p:txEl>
                                          </p:spTgt>
                                        </p:tgtEl>
                                        <p:attrNameLst>
                                          <p:attrName>style.visibility</p:attrName>
                                        </p:attrNameLst>
                                      </p:cBhvr>
                                      <p:to>
                                        <p:strVal val="visible"/>
                                      </p:to>
                                    </p:set>
                                    <p:anim calcmode="lin" valueType="num">
                                      <p:cBhvr additive="base">
                                        <p:cTn id="27" dur="500"/>
                                        <p:tgtEl>
                                          <p:spTgt spid="95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52">
                                            <p:txEl>
                                              <p:pRg st="5" end="5"/>
                                            </p:txEl>
                                          </p:spTgt>
                                        </p:tgtEl>
                                        <p:attrNameLst>
                                          <p:attrName>style.visibility</p:attrName>
                                        </p:attrNameLst>
                                      </p:cBhvr>
                                      <p:to>
                                        <p:strVal val="visible"/>
                                      </p:to>
                                    </p:set>
                                    <p:anim calcmode="lin" valueType="num">
                                      <p:cBhvr additive="base">
                                        <p:cTn id="32" dur="500"/>
                                        <p:tgtEl>
                                          <p:spTgt spid="95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6"/>
        <p:cNvGrpSpPr/>
        <p:nvPr/>
      </p:nvGrpSpPr>
      <p:grpSpPr>
        <a:xfrm>
          <a:off x="0" y="0"/>
          <a:ext cx="0" cy="0"/>
          <a:chOff x="0" y="0"/>
          <a:chExt cx="0" cy="0"/>
        </a:xfrm>
      </p:grpSpPr>
      <p:sp>
        <p:nvSpPr>
          <p:cNvPr id="957" name="Google Shape;957;p12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958" name="Google Shape;958;p123"/>
          <p:cNvPicPr preferRelativeResize="0"/>
          <p:nvPr/>
        </p:nvPicPr>
        <p:blipFill rotWithShape="1">
          <a:blip r:embed="rId3">
            <a:alphaModFix amt="25000"/>
          </a:blip>
          <a:srcRect/>
          <a:stretch/>
        </p:blipFill>
        <p:spPr>
          <a:xfrm>
            <a:off x="0" y="-6350"/>
            <a:ext cx="9144000" cy="5149851"/>
          </a:xfrm>
          <a:prstGeom prst="rect">
            <a:avLst/>
          </a:prstGeom>
          <a:noFill/>
          <a:ln>
            <a:noFill/>
          </a:ln>
        </p:spPr>
      </p:pic>
      <p:sp>
        <p:nvSpPr>
          <p:cNvPr id="970" name="Google Shape;970;p123"/>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accent1"/>
              </a:buClr>
              <a:buSzPts val="2700"/>
              <a:buFont typeface="Trebuchet MS"/>
              <a:buNone/>
            </a:pPr>
            <a:r>
              <a:rPr lang="en-GB" dirty="0"/>
              <a:t>Recommendations</a:t>
            </a:r>
            <a:endParaRPr dirty="0"/>
          </a:p>
        </p:txBody>
      </p:sp>
      <p:sp>
        <p:nvSpPr>
          <p:cNvPr id="971" name="Google Shape;971;p123"/>
          <p:cNvSpPr txBox="1">
            <a:spLocks noGrp="1"/>
          </p:cNvSpPr>
          <p:nvPr>
            <p:ph type="body" idx="1"/>
          </p:nvPr>
        </p:nvSpPr>
        <p:spPr>
          <a:xfrm>
            <a:off x="508000" y="1211766"/>
            <a:ext cx="6447501" cy="3319256"/>
          </a:xfrm>
          <a:prstGeom prst="rect">
            <a:avLst/>
          </a:prstGeom>
          <a:noFill/>
          <a:ln>
            <a:noFill/>
          </a:ln>
        </p:spPr>
        <p:txBody>
          <a:bodyPr spcFirstLastPara="1" wrap="square" lIns="68575" tIns="34275" rIns="68575" bIns="34275" anchor="t" anchorCtr="0">
            <a:normAutofit/>
          </a:bodyPr>
          <a:lstStyle/>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Strategic Resource Allocation.</a:t>
            </a:r>
            <a:endParaRPr lang="en-US" b="1" dirty="0">
              <a:solidFill>
                <a:schemeClr val="tx1"/>
              </a:solidFill>
              <a:latin typeface="Trebuchet MS" panose="020B0603020202020204" pitchFamily="34" charset="0"/>
            </a:endParaRPr>
          </a:p>
          <a:p>
            <a:pPr marL="279400" indent="-285750" algn="just">
              <a:buClr>
                <a:schemeClr val="dk1"/>
              </a:buClr>
              <a:buFont typeface="Wingdings" panose="05000000000000000000" pitchFamily="2" charset="2"/>
              <a:buChar char="Ø"/>
            </a:pPr>
            <a:r>
              <a:rPr lang="en-US" b="1" dirty="0">
                <a:solidFill>
                  <a:schemeClr val="tx1"/>
                </a:solidFill>
                <a:latin typeface="Trebuchet MS" panose="020B0603020202020204" pitchFamily="34" charset="0"/>
              </a:rPr>
              <a:t>Promotional Campaigns and Product Offerings.</a:t>
            </a:r>
          </a:p>
          <a:p>
            <a:pPr marL="279400" indent="-285750" algn="just">
              <a:buClr>
                <a:schemeClr val="dk1"/>
              </a:buClr>
              <a:buFont typeface="Wingdings" panose="05000000000000000000" pitchFamily="2" charset="2"/>
              <a:buChar char="Ø"/>
            </a:pPr>
            <a:r>
              <a:rPr lang="en-US" b="1" dirty="0">
                <a:solidFill>
                  <a:schemeClr val="tx1"/>
                </a:solidFill>
                <a:latin typeface="Trebuchet MS" panose="020B0603020202020204" pitchFamily="34" charset="0"/>
              </a:rPr>
              <a:t>Targeted Marketing for Verified Loans.</a:t>
            </a:r>
          </a:p>
          <a:p>
            <a:pPr marL="279400" indent="-285750" algn="just">
              <a:buClr>
                <a:schemeClr val="dk1"/>
              </a:buClr>
              <a:buFont typeface="Wingdings" panose="05000000000000000000" pitchFamily="2" charset="2"/>
              <a:buChar char="Ø"/>
            </a:pPr>
            <a:r>
              <a:rPr lang="en-US" b="1" dirty="0">
                <a:solidFill>
                  <a:schemeClr val="tx1"/>
                </a:solidFill>
                <a:latin typeface="Trebuchet MS" panose="020B0603020202020204" pitchFamily="34" charset="0"/>
              </a:rPr>
              <a:t>Risk Management for Not Verified Loans.</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Tailored Marketing for Rental Properties.</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Mortgage-focused Financial Products.</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Regional Marketing Strategies.</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Risk Management and Compliance.</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Risk-Based Pricing.</a:t>
            </a:r>
          </a:p>
          <a:p>
            <a:pPr marL="279400" indent="-285750" algn="just">
              <a:buClr>
                <a:schemeClr val="dk1"/>
              </a:buClr>
              <a:buFont typeface="Wingdings" panose="05000000000000000000" pitchFamily="2" charset="2"/>
              <a:buChar char="Ø"/>
            </a:pPr>
            <a:r>
              <a:rPr lang="en-IN" b="1" dirty="0">
                <a:solidFill>
                  <a:schemeClr val="tx1"/>
                </a:solidFill>
                <a:latin typeface="Trebuchet MS" panose="020B0603020202020204" pitchFamily="34" charset="0"/>
              </a:rPr>
              <a:t>Customized Product Features.</a:t>
            </a:r>
            <a:endParaRPr lang="en-US" b="1" dirty="0">
              <a:solidFill>
                <a:schemeClr val="tx1"/>
              </a:solidFill>
              <a:latin typeface="Trebuchet MS" panose="020B0603020202020204" pitchFamily="34" charset="0"/>
            </a:endParaRPr>
          </a:p>
        </p:txBody>
      </p:sp>
      <p:grpSp>
        <p:nvGrpSpPr>
          <p:cNvPr id="959" name="Google Shape;959;p123"/>
          <p:cNvGrpSpPr/>
          <p:nvPr/>
        </p:nvGrpSpPr>
        <p:grpSpPr>
          <a:xfrm>
            <a:off x="0" y="0"/>
            <a:ext cx="9144000" cy="5143499"/>
            <a:chOff x="0" y="-8467"/>
            <a:chExt cx="12192000" cy="6866467"/>
          </a:xfrm>
        </p:grpSpPr>
        <p:cxnSp>
          <p:nvCxnSpPr>
            <p:cNvPr id="960" name="Google Shape;960;p1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961" name="Google Shape;961;p1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62" name="Google Shape;962;p1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3" name="Google Shape;963;p1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4" name="Google Shape;964;p1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5" name="Google Shape;965;p1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6" name="Google Shape;966;p1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7" name="Google Shape;967;p1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8" name="Google Shape;968;p1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sp>
          <p:nvSpPr>
            <p:cNvPr id="969" name="Google Shape;969;p12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lt1"/>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1">
                                            <p:txEl>
                                              <p:pRg st="0" end="0"/>
                                            </p:txEl>
                                          </p:spTgt>
                                        </p:tgtEl>
                                        <p:attrNameLst>
                                          <p:attrName>style.visibility</p:attrName>
                                        </p:attrNameLst>
                                      </p:cBhvr>
                                      <p:to>
                                        <p:strVal val="visible"/>
                                      </p:to>
                                    </p:set>
                                    <p:animEffect transition="in" filter="fade">
                                      <p:cBhvr>
                                        <p:cTn id="7" dur="2000"/>
                                        <p:tgtEl>
                                          <p:spTgt spid="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1">
                                            <p:txEl>
                                              <p:pRg st="1" end="1"/>
                                            </p:txEl>
                                          </p:spTgt>
                                        </p:tgtEl>
                                        <p:attrNameLst>
                                          <p:attrName>style.visibility</p:attrName>
                                        </p:attrNameLst>
                                      </p:cBhvr>
                                      <p:to>
                                        <p:strVal val="visible"/>
                                      </p:to>
                                    </p:set>
                                    <p:animEffect transition="in" filter="fade">
                                      <p:cBhvr>
                                        <p:cTn id="12" dur="2000"/>
                                        <p:tgtEl>
                                          <p:spTgt spid="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1">
                                            <p:txEl>
                                              <p:pRg st="2" end="2"/>
                                            </p:txEl>
                                          </p:spTgt>
                                        </p:tgtEl>
                                        <p:attrNameLst>
                                          <p:attrName>style.visibility</p:attrName>
                                        </p:attrNameLst>
                                      </p:cBhvr>
                                      <p:to>
                                        <p:strVal val="visible"/>
                                      </p:to>
                                    </p:set>
                                    <p:animEffect transition="in" filter="fade">
                                      <p:cBhvr>
                                        <p:cTn id="17" dur="2000"/>
                                        <p:tgtEl>
                                          <p:spTgt spid="9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1">
                                            <p:txEl>
                                              <p:pRg st="3" end="3"/>
                                            </p:txEl>
                                          </p:spTgt>
                                        </p:tgtEl>
                                        <p:attrNameLst>
                                          <p:attrName>style.visibility</p:attrName>
                                        </p:attrNameLst>
                                      </p:cBhvr>
                                      <p:to>
                                        <p:strVal val="visible"/>
                                      </p:to>
                                    </p:set>
                                    <p:animEffect transition="in" filter="fade">
                                      <p:cBhvr>
                                        <p:cTn id="22" dur="2000"/>
                                        <p:tgtEl>
                                          <p:spTgt spid="9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1">
                                            <p:txEl>
                                              <p:pRg st="4" end="4"/>
                                            </p:txEl>
                                          </p:spTgt>
                                        </p:tgtEl>
                                        <p:attrNameLst>
                                          <p:attrName>style.visibility</p:attrName>
                                        </p:attrNameLst>
                                      </p:cBhvr>
                                      <p:to>
                                        <p:strVal val="visible"/>
                                      </p:to>
                                    </p:set>
                                    <p:animEffect transition="in" filter="fade">
                                      <p:cBhvr>
                                        <p:cTn id="27" dur="2000"/>
                                        <p:tgtEl>
                                          <p:spTgt spid="9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1">
                                            <p:txEl>
                                              <p:pRg st="5" end="5"/>
                                            </p:txEl>
                                          </p:spTgt>
                                        </p:tgtEl>
                                        <p:attrNameLst>
                                          <p:attrName>style.visibility</p:attrName>
                                        </p:attrNameLst>
                                      </p:cBhvr>
                                      <p:to>
                                        <p:strVal val="visible"/>
                                      </p:to>
                                    </p:set>
                                    <p:animEffect transition="in" filter="fade">
                                      <p:cBhvr>
                                        <p:cTn id="32" dur="2000"/>
                                        <p:tgtEl>
                                          <p:spTgt spid="9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1">
                                            <p:txEl>
                                              <p:pRg st="6" end="6"/>
                                            </p:txEl>
                                          </p:spTgt>
                                        </p:tgtEl>
                                        <p:attrNameLst>
                                          <p:attrName>style.visibility</p:attrName>
                                        </p:attrNameLst>
                                      </p:cBhvr>
                                      <p:to>
                                        <p:strVal val="visible"/>
                                      </p:to>
                                    </p:set>
                                    <p:animEffect transition="in" filter="fade">
                                      <p:cBhvr>
                                        <p:cTn id="37" dur="2000"/>
                                        <p:tgtEl>
                                          <p:spTgt spid="9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1">
                                            <p:txEl>
                                              <p:pRg st="7" end="7"/>
                                            </p:txEl>
                                          </p:spTgt>
                                        </p:tgtEl>
                                        <p:attrNameLst>
                                          <p:attrName>style.visibility</p:attrName>
                                        </p:attrNameLst>
                                      </p:cBhvr>
                                      <p:to>
                                        <p:strVal val="visible"/>
                                      </p:to>
                                    </p:set>
                                    <p:animEffect transition="in" filter="fade">
                                      <p:cBhvr>
                                        <p:cTn id="42" dur="2000"/>
                                        <p:tgtEl>
                                          <p:spTgt spid="9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71">
                                            <p:txEl>
                                              <p:pRg st="8" end="8"/>
                                            </p:txEl>
                                          </p:spTgt>
                                        </p:tgtEl>
                                        <p:attrNameLst>
                                          <p:attrName>style.visibility</p:attrName>
                                        </p:attrNameLst>
                                      </p:cBhvr>
                                      <p:to>
                                        <p:strVal val="visible"/>
                                      </p:to>
                                    </p:set>
                                    <p:animEffect transition="in" filter="fade">
                                      <p:cBhvr>
                                        <p:cTn id="47" dur="2000"/>
                                        <p:tgtEl>
                                          <p:spTgt spid="9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71">
                                            <p:txEl>
                                              <p:pRg st="9" end="9"/>
                                            </p:txEl>
                                          </p:spTgt>
                                        </p:tgtEl>
                                        <p:attrNameLst>
                                          <p:attrName>style.visibility</p:attrName>
                                        </p:attrNameLst>
                                      </p:cBhvr>
                                      <p:to>
                                        <p:strVal val="visible"/>
                                      </p:to>
                                    </p:set>
                                    <p:animEffect transition="in" filter="fade">
                                      <p:cBhvr>
                                        <p:cTn id="52" dur="2000"/>
                                        <p:tgtEl>
                                          <p:spTgt spid="9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5"/>
        <p:cNvGrpSpPr/>
        <p:nvPr/>
      </p:nvGrpSpPr>
      <p:grpSpPr>
        <a:xfrm>
          <a:off x="0" y="0"/>
          <a:ext cx="0" cy="0"/>
          <a:chOff x="0" y="0"/>
          <a:chExt cx="0" cy="0"/>
        </a:xfrm>
      </p:grpSpPr>
      <p:sp>
        <p:nvSpPr>
          <p:cNvPr id="976" name="Google Shape;976;p124"/>
          <p:cNvSpPr txBox="1">
            <a:spLocks noGrp="1"/>
          </p:cNvSpPr>
          <p:nvPr>
            <p:ph type="title"/>
          </p:nvPr>
        </p:nvSpPr>
        <p:spPr>
          <a:xfrm>
            <a:off x="508000" y="457200"/>
            <a:ext cx="6447600" cy="990600"/>
          </a:xfrm>
        </p:spPr>
        <p:txBody>
          <a:bodyPr spcFirstLastPara="1" wrap="square" lIns="68575" tIns="34275" rIns="68575" bIns="34275" anchor="t" anchorCtr="0">
            <a:normAutofit/>
          </a:bodyPr>
          <a:lstStyle/>
          <a:p>
            <a:pPr marL="0" lvl="0" indent="0" rtl="0">
              <a:spcBef>
                <a:spcPts val="0"/>
              </a:spcBef>
              <a:spcAft>
                <a:spcPts val="0"/>
              </a:spcAft>
              <a:buClr>
                <a:srgbClr val="7030A0"/>
              </a:buClr>
              <a:buSzPts val="3000"/>
              <a:buFont typeface="Trebuchet MS"/>
              <a:buNone/>
            </a:pPr>
            <a:r>
              <a:rPr lang="en-GB" dirty="0"/>
              <a:t>Conclusion</a:t>
            </a:r>
          </a:p>
        </p:txBody>
      </p:sp>
      <p:sp>
        <p:nvSpPr>
          <p:cNvPr id="977" name="Google Shape;977;p124"/>
          <p:cNvSpPr txBox="1">
            <a:spLocks noGrp="1"/>
          </p:cNvSpPr>
          <p:nvPr>
            <p:ph type="body" idx="1"/>
          </p:nvPr>
        </p:nvSpPr>
        <p:spPr>
          <a:xfrm>
            <a:off x="508000" y="1620442"/>
            <a:ext cx="6447600" cy="2910600"/>
          </a:xfrm>
        </p:spPr>
        <p:txBody>
          <a:bodyPr spcFirstLastPara="1" wrap="square" lIns="68575" tIns="34275" rIns="68575" bIns="34275" anchor="t" anchorCtr="0">
            <a:noAutofit/>
          </a:bodyPr>
          <a:lstStyle/>
          <a:p>
            <a:pPr>
              <a:spcBef>
                <a:spcPts val="0"/>
              </a:spcBef>
              <a:spcAft>
                <a:spcPts val="600"/>
              </a:spcAft>
            </a:pPr>
            <a:r>
              <a:rPr lang="en-US" b="1" dirty="0">
                <a:solidFill>
                  <a:schemeClr val="tx1"/>
                </a:solidFill>
              </a:rPr>
              <a:t>To summarize, Analytics provides banks with more marketing muscle. Functional areas like Risk, Compliance, Fraud, NPA monitoring, and Calculating Value at Risk can benefit greatly from Analytics to ensure optimal performance, and in order to take crucial decisions where timing is very important. It will not be an exaggeration to say that the day-to-day functionalities in a banking environment will be severely limited and handicapped if analytic tools were not made available to them. The use of Analytics can help banks differentiate themselves and remain competitive in the future.</a:t>
            </a:r>
          </a:p>
        </p:txBody>
      </p:sp>
      <p:pic>
        <p:nvPicPr>
          <p:cNvPr id="4" name="Google Shape;939;p122" descr="Desk with productivity items">
            <a:extLst>
              <a:ext uri="{FF2B5EF4-FFF2-40B4-BE49-F238E27FC236}">
                <a16:creationId xmlns:a16="http://schemas.microsoft.com/office/drawing/2014/main" id="{34C6465E-F419-7A58-D7CE-51CF8E79C265}"/>
              </a:ext>
            </a:extLst>
          </p:cNvPr>
          <p:cNvPicPr preferRelativeResize="0"/>
          <p:nvPr/>
        </p:nvPicPr>
        <p:blipFill rotWithShape="1">
          <a:blip r:embed="rId3">
            <a:alphaModFix amt="25000"/>
          </a:blip>
          <a:srcRect b="15730"/>
          <a:stretch/>
        </p:blipFill>
        <p:spPr>
          <a:xfrm>
            <a:off x="2" y="1"/>
            <a:ext cx="9143998"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500"/>
                                        <p:tgtEl>
                                          <p:spTgt spid="9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7">
                                            <p:txEl>
                                              <p:pRg st="0" end="0"/>
                                            </p:txEl>
                                          </p:spTgt>
                                        </p:tgtEl>
                                      </p:cBhvr>
                                    </p:animEffect>
                                    <p:set>
                                      <p:cBhvr>
                                        <p:cTn id="12" dur="1" fill="hold">
                                          <p:stCondLst>
                                            <p:cond delay="500"/>
                                          </p:stCondLst>
                                        </p:cTn>
                                        <p:tgtEl>
                                          <p:spTgt spid="97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2" name="Picture 4" descr="https://pngimg.com/uploads/thank_you/thank_you_PNG116.png">
            <a:extLst>
              <a:ext uri="{FF2B5EF4-FFF2-40B4-BE49-F238E27FC236}">
                <a16:creationId xmlns:a16="http://schemas.microsoft.com/office/drawing/2014/main" id="{4C1F6F2E-B6A7-9B8F-4CEA-F7C9B9CDF454}"/>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5677" y="935421"/>
            <a:ext cx="3821552" cy="3178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2"/>
                                        </p:tgtEl>
                                        <p:attrNameLst>
                                          <p:attrName>ppt_w</p:attrName>
                                        </p:attrNameLst>
                                      </p:cBhvr>
                                      <p:tavLst>
                                        <p:tav tm="0">
                                          <p:val>
                                            <p:strVal val="ppt_w"/>
                                          </p:val>
                                        </p:tav>
                                        <p:tav tm="100000">
                                          <p:val>
                                            <p:fltVal val="0"/>
                                          </p:val>
                                        </p:tav>
                                      </p:tavLst>
                                    </p:anim>
                                    <p:anim calcmode="lin" valueType="num">
                                      <p:cBhvr>
                                        <p:cTn id="15" dur="1000"/>
                                        <p:tgtEl>
                                          <p:spTgt spid="2"/>
                                        </p:tgtEl>
                                        <p:attrNameLst>
                                          <p:attrName>ppt_h</p:attrName>
                                        </p:attrNameLst>
                                      </p:cBhvr>
                                      <p:tavLst>
                                        <p:tav tm="0">
                                          <p:val>
                                            <p:strVal val="ppt_h"/>
                                          </p:val>
                                        </p:tav>
                                        <p:tav tm="100000">
                                          <p:val>
                                            <p:fltVal val="0"/>
                                          </p:val>
                                        </p:tav>
                                      </p:tavLst>
                                    </p:anim>
                                    <p:anim calcmode="lin" valueType="num">
                                      <p:cBhvr>
                                        <p:cTn id="16" dur="1000"/>
                                        <p:tgtEl>
                                          <p:spTgt spid="2"/>
                                        </p:tgtEl>
                                        <p:attrNameLst>
                                          <p:attrName>style.rotation</p:attrName>
                                        </p:attrNameLst>
                                      </p:cBhvr>
                                      <p:tavLst>
                                        <p:tav tm="0">
                                          <p:val>
                                            <p:fltVal val="0"/>
                                          </p:val>
                                        </p:tav>
                                        <p:tav tm="100000">
                                          <p:val>
                                            <p:fltVal val="90"/>
                                          </p:val>
                                        </p:tav>
                                      </p:tavLst>
                                    </p:anim>
                                    <p:animEffect transition="out" filter="fade">
                                      <p:cBhvr>
                                        <p:cTn id="17" dur="1000"/>
                                        <p:tgtEl>
                                          <p:spTgt spid="2"/>
                                        </p:tgtEl>
                                      </p:cBhvr>
                                    </p:animEffect>
                                    <p:set>
                                      <p:cBhvr>
                                        <p:cTn id="1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F074-9C2A-94FB-D103-61B85D470084}"/>
              </a:ext>
            </a:extLst>
          </p:cNvPr>
          <p:cNvSpPr>
            <a:spLocks noGrp="1"/>
          </p:cNvSpPr>
          <p:nvPr>
            <p:ph type="title"/>
          </p:nvPr>
        </p:nvSpPr>
        <p:spPr>
          <a:xfrm>
            <a:off x="657746" y="101070"/>
            <a:ext cx="6447600" cy="990600"/>
          </a:xfrm>
        </p:spPr>
        <p:txBody>
          <a:bodyPr/>
          <a:lstStyle/>
          <a:p>
            <a:r>
              <a:rPr lang="en-US" altLang="ko-KR" sz="3200" b="1" dirty="0">
                <a:solidFill>
                  <a:srgbClr val="54A021"/>
                </a:solidFill>
                <a:latin typeface="Trebuchet MS" panose="020B0603020202020204" pitchFamily="34" charset="0"/>
                <a:ea typeface="맑은 고딕" pitchFamily="50" charset="-127"/>
                <a:cs typeface="Times New Roman" panose="02020603050405020304" pitchFamily="18" charset="0"/>
              </a:rPr>
              <a:t>AGENDA</a:t>
            </a:r>
            <a:br>
              <a:rPr lang="ko-KR" altLang="en-US" sz="3200" i="1" dirty="0">
                <a:solidFill>
                  <a:srgbClr val="54A021"/>
                </a:solidFill>
                <a:latin typeface="Trebuchet MS" panose="020B0603020202020204" pitchFamily="34" charset="0"/>
                <a:ea typeface="맑은 고딕" pitchFamily="50" charset="-127"/>
                <a:cs typeface="Times New Roman" panose="02020603050405020304" pitchFamily="18" charset="0"/>
              </a:rPr>
            </a:br>
            <a:endParaRPr lang="en-IN" dirty="0">
              <a:latin typeface="Trebuchet MS" panose="020B0603020202020204" pitchFamily="34" charset="0"/>
            </a:endParaRPr>
          </a:p>
        </p:txBody>
      </p:sp>
      <p:sp>
        <p:nvSpPr>
          <p:cNvPr id="3" name="Text Placeholder 2">
            <a:extLst>
              <a:ext uri="{FF2B5EF4-FFF2-40B4-BE49-F238E27FC236}">
                <a16:creationId xmlns:a16="http://schemas.microsoft.com/office/drawing/2014/main" id="{01786B92-F0E7-EBC6-9FEF-615D0C7F010F}"/>
              </a:ext>
            </a:extLst>
          </p:cNvPr>
          <p:cNvSpPr>
            <a:spLocks noGrp="1"/>
          </p:cNvSpPr>
          <p:nvPr>
            <p:ph type="body" idx="1"/>
          </p:nvPr>
        </p:nvSpPr>
        <p:spPr>
          <a:xfrm>
            <a:off x="508000" y="777411"/>
            <a:ext cx="6447600" cy="3356447"/>
          </a:xfrm>
        </p:spPr>
        <p:txBody>
          <a:bodyPr>
            <a:noAutofit/>
          </a:bodyPr>
          <a:lstStyle/>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Introduction</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Objective</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Why Is It Important To Analyze The Data</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How Banks Use Data Analytics</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Tools Used</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Dashboard </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KPI 1 </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KPI 2</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SWOT Analysis</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Findings</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Recommendations</a:t>
            </a:r>
          </a:p>
          <a:p>
            <a:pPr marL="342900" indent="-342900" defTabSz="685800" latinLnBrk="1">
              <a:buFont typeface="Wingdings" panose="05000000000000000000" pitchFamily="2" charset="2"/>
              <a:buChar char="q"/>
            </a:pPr>
            <a:r>
              <a:rPr lang="en-US" altLang="ko-KR" sz="1600" dirty="0">
                <a:solidFill>
                  <a:schemeClr val="tx1"/>
                </a:solidFill>
                <a:latin typeface="Calibri" panose="020F0502020204030204" pitchFamily="34" charset="0"/>
                <a:ea typeface="맑은 고딕" pitchFamily="50" charset="-127"/>
                <a:cs typeface="Calibri" panose="020F0502020204030204" pitchFamily="34" charset="0"/>
              </a:rPr>
              <a:t>Conclusion</a:t>
            </a:r>
          </a:p>
        </p:txBody>
      </p:sp>
    </p:spTree>
    <p:extLst>
      <p:ext uri="{BB962C8B-B14F-4D97-AF65-F5344CB8AC3E}">
        <p14:creationId xmlns:p14="http://schemas.microsoft.com/office/powerpoint/2010/main" val="23489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title"/>
          </p:nvPr>
        </p:nvSpPr>
        <p:spPr>
          <a:xfrm>
            <a:off x="-1188809" y="504819"/>
            <a:ext cx="6447501"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accent2"/>
              </a:buClr>
              <a:buSzPts val="3000"/>
              <a:buFont typeface="Trebuchet MS"/>
              <a:buNone/>
            </a:pPr>
            <a:r>
              <a:rPr lang="en-GB" sz="3000" b="1" dirty="0">
                <a:solidFill>
                  <a:schemeClr val="accent2"/>
                </a:solidFill>
              </a:rPr>
              <a:t>INTRODUCTION</a:t>
            </a:r>
            <a:endParaRPr sz="3000" b="1" dirty="0">
              <a:solidFill>
                <a:schemeClr val="accent2"/>
              </a:solidFill>
            </a:endParaRPr>
          </a:p>
        </p:txBody>
      </p:sp>
      <p:sp>
        <p:nvSpPr>
          <p:cNvPr id="728" name="Google Shape;728;p112"/>
          <p:cNvSpPr/>
          <p:nvPr/>
        </p:nvSpPr>
        <p:spPr>
          <a:xfrm>
            <a:off x="236621" y="1112520"/>
            <a:ext cx="7283918" cy="3099441"/>
          </a:xfrm>
          <a:prstGeom prst="roundRect">
            <a:avLst>
              <a:gd name="adj" fmla="val 16667"/>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400" b="0" i="0" u="none" strike="noStrike" cap="none" dirty="0">
                <a:solidFill>
                  <a:schemeClr val="lt1"/>
                </a:solidFill>
                <a:latin typeface="Trebuchet MS"/>
                <a:ea typeface="Trebuchet MS"/>
                <a:cs typeface="Trebuchet MS"/>
                <a:sym typeface="Trebuchet MS"/>
              </a:rPr>
              <a:t>Before we explain what is banking analytics, let’s take a moment to first discuss    about data analytics. Data analytics is “the science of </a:t>
            </a:r>
            <a:r>
              <a:rPr lang="en-GB" sz="1400" b="0" i="0" u="none" strike="noStrike" cap="none" dirty="0" err="1">
                <a:solidFill>
                  <a:schemeClr val="lt1"/>
                </a:solidFill>
                <a:latin typeface="Trebuchet MS"/>
                <a:ea typeface="Trebuchet MS"/>
                <a:cs typeface="Trebuchet MS"/>
                <a:sym typeface="Trebuchet MS"/>
              </a:rPr>
              <a:t>analyzing</a:t>
            </a:r>
            <a:r>
              <a:rPr lang="en-GB" sz="1400" b="0" i="0" u="none" strike="noStrike" cap="none" dirty="0">
                <a:solidFill>
                  <a:schemeClr val="lt1"/>
                </a:solidFill>
                <a:latin typeface="Trebuchet MS"/>
                <a:ea typeface="Trebuchet MS"/>
                <a:cs typeface="Trebuchet MS"/>
                <a:sym typeface="Trebuchet MS"/>
              </a:rPr>
              <a:t> raw data in order to make conclusions about that information.” The raw data in question can be either structured or unstructured and come from either internal or external sources. Now a days data analytics plays an important role not only in banking but also in sectors. To that end, banking analytics simply refers to any application of data analytics in banking. </a:t>
            </a:r>
            <a:endParaRPr sz="1400" b="0" i="0" u="none" strike="noStrike" cap="none" dirty="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7"/>
                                        </p:tgtEl>
                                        <p:attrNameLst>
                                          <p:attrName>style.visibility</p:attrName>
                                        </p:attrNameLst>
                                      </p:cBhvr>
                                      <p:to>
                                        <p:strVal val="visible"/>
                                      </p:to>
                                    </p:set>
                                    <p:animEffect transition="in" filter="fade">
                                      <p:cBhvr>
                                        <p:cTn id="12" dur="5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13"/>
          <p:cNvSpPr txBox="1">
            <a:spLocks noGrp="1"/>
          </p:cNvSpPr>
          <p:nvPr>
            <p:ph type="title"/>
          </p:nvPr>
        </p:nvSpPr>
        <p:spPr>
          <a:xfrm>
            <a:off x="-1365904" y="588794"/>
            <a:ext cx="6447600" cy="9906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rgbClr val="FFC000"/>
              </a:buClr>
              <a:buSzPts val="3000"/>
              <a:buFont typeface="Trebuchet MS"/>
              <a:buNone/>
            </a:pPr>
            <a:r>
              <a:rPr lang="en-GB" sz="3000" b="1" dirty="0">
                <a:solidFill>
                  <a:srgbClr val="54A021"/>
                </a:solidFill>
              </a:rPr>
              <a:t>Objective</a:t>
            </a:r>
            <a:endParaRPr sz="3000" b="1" dirty="0">
              <a:solidFill>
                <a:srgbClr val="54A021"/>
              </a:solidFill>
            </a:endParaRPr>
          </a:p>
        </p:txBody>
      </p:sp>
      <p:sp>
        <p:nvSpPr>
          <p:cNvPr id="734" name="Google Shape;734;p113"/>
          <p:cNvSpPr/>
          <p:nvPr/>
        </p:nvSpPr>
        <p:spPr>
          <a:xfrm>
            <a:off x="251611" y="1239937"/>
            <a:ext cx="7284000" cy="3099300"/>
          </a:xfrm>
          <a:prstGeom prst="snip2SameRect">
            <a:avLst>
              <a:gd name="adj1" fmla="val 16667"/>
              <a:gd name="adj2" fmla="val 0"/>
            </a:avLst>
          </a:prstGeom>
          <a:solidFill>
            <a:srgbClr val="90C226"/>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dirty="0">
                <a:solidFill>
                  <a:schemeClr val="lt1"/>
                </a:solidFill>
                <a:latin typeface="Trebuchet MS"/>
                <a:ea typeface="Trebuchet MS"/>
                <a:cs typeface="Trebuchet MS"/>
                <a:sym typeface="Trebuchet MS"/>
              </a:rPr>
              <a:t>The aim of this project is to analyse loan data provided by a financial institution for a diverse group of customers. The analysis will focus on customers with varied grades and sub-grade levels, taking into consideration various factors such as loan disbursement reasons, funded amount, revolving balance values, payment modes, and last payment values across different states and geolocations.</a:t>
            </a:r>
            <a:endParaRPr sz="1400" dirty="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fade">
                                      <p:cBhvr>
                                        <p:cTn id="7" dur="10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3"/>
                                        </p:tgtEl>
                                        <p:attrNameLst>
                                          <p:attrName>style.visibility</p:attrName>
                                        </p:attrNameLst>
                                      </p:cBhvr>
                                      <p:to>
                                        <p:strVal val="visible"/>
                                      </p:to>
                                    </p:set>
                                    <p:animEffect transition="in" filter="fade">
                                      <p:cBhvr>
                                        <p:cTn id="12"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title"/>
          </p:nvPr>
        </p:nvSpPr>
        <p:spPr>
          <a:xfrm>
            <a:off x="508000" y="457200"/>
            <a:ext cx="6447501" cy="990600"/>
          </a:xfrm>
          <a:prstGeom prst="rect">
            <a:avLst/>
          </a:prstGeom>
          <a:noFill/>
          <a:ln>
            <a:noFill/>
          </a:ln>
        </p:spPr>
        <p:txBody>
          <a:bodyPr spcFirstLastPara="1" wrap="square" lIns="68575" tIns="34275" rIns="68575" bIns="34275" anchor="t" anchorCtr="0">
            <a:normAutofit fontScale="90000"/>
          </a:bodyPr>
          <a:lstStyle/>
          <a:p>
            <a:pPr marL="0" lvl="0" indent="0" algn="l" rtl="0">
              <a:spcBef>
                <a:spcPts val="0"/>
              </a:spcBef>
              <a:spcAft>
                <a:spcPts val="0"/>
              </a:spcAft>
              <a:buClr>
                <a:srgbClr val="B6E995"/>
              </a:buClr>
              <a:buSzPct val="100000"/>
              <a:buFont typeface="Arial"/>
              <a:buNone/>
            </a:pPr>
            <a:r>
              <a:rPr lang="en-GB" b="1" dirty="0">
                <a:solidFill>
                  <a:srgbClr val="3F7818"/>
                </a:solidFill>
                <a:latin typeface="Arial"/>
                <a:ea typeface="Arial"/>
                <a:cs typeface="Arial"/>
                <a:sym typeface="Arial"/>
              </a:rPr>
              <a:t>Why Is It Important To </a:t>
            </a:r>
            <a:r>
              <a:rPr lang="en-GB" b="1" dirty="0" err="1">
                <a:solidFill>
                  <a:srgbClr val="3F7818"/>
                </a:solidFill>
                <a:latin typeface="Arial"/>
                <a:ea typeface="Arial"/>
                <a:cs typeface="Arial"/>
                <a:sym typeface="Arial"/>
              </a:rPr>
              <a:t>Analyze</a:t>
            </a:r>
            <a:r>
              <a:rPr lang="en-GB" b="1" dirty="0">
                <a:solidFill>
                  <a:srgbClr val="3F7818"/>
                </a:solidFill>
                <a:latin typeface="Arial"/>
                <a:ea typeface="Arial"/>
                <a:cs typeface="Arial"/>
                <a:sym typeface="Arial"/>
              </a:rPr>
              <a:t> The Data</a:t>
            </a:r>
            <a:br>
              <a:rPr lang="en-GB" b="1" dirty="0">
                <a:latin typeface="Arial"/>
                <a:ea typeface="Arial"/>
                <a:cs typeface="Arial"/>
                <a:sym typeface="Arial"/>
              </a:rPr>
            </a:br>
            <a:endParaRPr dirty="0">
              <a:latin typeface="Arial"/>
              <a:ea typeface="Arial"/>
              <a:cs typeface="Arial"/>
              <a:sym typeface="Arial"/>
            </a:endParaRPr>
          </a:p>
        </p:txBody>
      </p:sp>
      <p:sp>
        <p:nvSpPr>
          <p:cNvPr id="740" name="Google Shape;740;p114"/>
          <p:cNvSpPr txBox="1">
            <a:spLocks noGrp="1"/>
          </p:cNvSpPr>
          <p:nvPr>
            <p:ph type="body" idx="1"/>
          </p:nvPr>
        </p:nvSpPr>
        <p:spPr>
          <a:xfrm>
            <a:off x="580572" y="1447800"/>
            <a:ext cx="6447501" cy="2438400"/>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68575" tIns="34275" rIns="68575" bIns="34275" anchor="t" anchorCtr="0">
            <a:normAutofit/>
          </a:bodyPr>
          <a:lstStyle/>
          <a:p>
            <a:pPr marL="254000" lvl="0" indent="-260350" algn="l" rtl="0">
              <a:spcBef>
                <a:spcPts val="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Understand your audience and customers better</a:t>
            </a:r>
            <a:endParaRPr dirty="0">
              <a:solidFill>
                <a:schemeClr val="dk1"/>
              </a:solidFill>
            </a:endParaRPr>
          </a:p>
          <a:p>
            <a:pPr marL="254000" lvl="0" indent="-260350" algn="l" rtl="0">
              <a:spcBef>
                <a:spcPts val="800"/>
              </a:spcBef>
              <a:spcAft>
                <a:spcPts val="0"/>
              </a:spcAft>
              <a:buClr>
                <a:schemeClr val="dk1"/>
              </a:buClr>
              <a:buSzPts val="1100"/>
              <a:buChar char="►"/>
            </a:pPr>
            <a:r>
              <a:rPr lang="en-GB" u="sng" dirty="0">
                <a:solidFill>
                  <a:schemeClr val="dk1"/>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Risk assessment</a:t>
            </a:r>
            <a:r>
              <a:rPr lang="en-GB" dirty="0">
                <a:solidFill>
                  <a:schemeClr val="dk1"/>
                </a:solidFill>
                <a:latin typeface="Trebuchet MS"/>
                <a:ea typeface="Trebuchet MS"/>
                <a:cs typeface="Trebuchet MS"/>
                <a:sym typeface="Trebuchet MS"/>
              </a:rPr>
              <a:t> and mitigation</a:t>
            </a:r>
            <a:endParaRPr dirty="0">
              <a:solidFill>
                <a:schemeClr val="dk1"/>
              </a:solidFill>
            </a:endParaRPr>
          </a:p>
          <a:p>
            <a:pPr marL="254000" lvl="0" indent="-260350" algn="l" rtl="0">
              <a:spcBef>
                <a:spcPts val="80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Determine interest rates and forecast</a:t>
            </a:r>
            <a:r>
              <a:rPr lang="en-GB" dirty="0">
                <a:solidFill>
                  <a:schemeClr val="dk1"/>
                </a:solidFill>
              </a:rPr>
              <a:t>ing</a:t>
            </a:r>
            <a:endParaRPr dirty="0">
              <a:solidFill>
                <a:schemeClr val="dk1"/>
              </a:solidFill>
            </a:endParaRPr>
          </a:p>
          <a:p>
            <a:pPr marL="254000" lvl="0" indent="-260350" algn="l" rtl="0">
              <a:spcBef>
                <a:spcPts val="80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Manage overall funds situation</a:t>
            </a:r>
            <a:endParaRPr dirty="0">
              <a:solidFill>
                <a:schemeClr val="dk1"/>
              </a:solidFill>
            </a:endParaRPr>
          </a:p>
          <a:p>
            <a:pPr marL="254000" lvl="0" indent="-260350" algn="l" rtl="0">
              <a:spcBef>
                <a:spcPts val="80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Maximize sales while minimizing cost by optimizing revenue</a:t>
            </a:r>
            <a:endParaRPr dirty="0">
              <a:solidFill>
                <a:schemeClr val="dk1"/>
              </a:solidFill>
            </a:endParaRPr>
          </a:p>
          <a:p>
            <a:pPr marL="254000" lvl="0" indent="-260350" algn="l" rtl="0">
              <a:spcBef>
                <a:spcPts val="80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Improve customer satisfaction and loyalty</a:t>
            </a:r>
            <a:endParaRPr dirty="0">
              <a:solidFill>
                <a:schemeClr val="dk1"/>
              </a:solidFill>
            </a:endParaRPr>
          </a:p>
          <a:p>
            <a:pPr marL="254000" lvl="0" indent="-260350" algn="l" rtl="0">
              <a:spcBef>
                <a:spcPts val="800"/>
              </a:spcBef>
              <a:spcAft>
                <a:spcPts val="0"/>
              </a:spcAft>
              <a:buClr>
                <a:schemeClr val="dk1"/>
              </a:buClr>
              <a:buSzPts val="1100"/>
              <a:buChar char="►"/>
            </a:pPr>
            <a:r>
              <a:rPr lang="en-GB" dirty="0">
                <a:solidFill>
                  <a:schemeClr val="dk1"/>
                </a:solidFill>
                <a:latin typeface="Trebuchet MS"/>
                <a:ea typeface="Trebuchet MS"/>
                <a:cs typeface="Trebuchet MS"/>
                <a:sym typeface="Trebuchet MS"/>
              </a:rPr>
              <a:t>Improved marketing and remarketing campaign planning</a:t>
            </a:r>
            <a:endParaRPr dirty="0">
              <a:solidFill>
                <a:schemeClr val="dk1"/>
              </a:solidFill>
            </a:endParaRPr>
          </a:p>
          <a:p>
            <a:pPr marL="254000" lvl="0" indent="-190500" algn="l" rtl="0">
              <a:spcBef>
                <a:spcPts val="800"/>
              </a:spcBef>
              <a:spcAft>
                <a:spcPts val="0"/>
              </a:spcAft>
              <a:buSzPts val="1100"/>
              <a:buNone/>
            </a:pPr>
            <a:endParaRPr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fade">
                                      <p:cBhvr>
                                        <p:cTn id="7" dur="500"/>
                                        <p:tgtEl>
                                          <p:spTgt spid="7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40">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40">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40">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40">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40">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40">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4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 grpId="0"/>
      <p:bldP spid="740"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5"/>
          <p:cNvSpPr txBox="1">
            <a:spLocks noGrp="1"/>
          </p:cNvSpPr>
          <p:nvPr>
            <p:ph type="title"/>
          </p:nvPr>
        </p:nvSpPr>
        <p:spPr>
          <a:xfrm>
            <a:off x="566926" y="536778"/>
            <a:ext cx="6447600" cy="990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B6E995"/>
              </a:buClr>
              <a:buSzPts val="2700"/>
              <a:buFont typeface="Arial"/>
              <a:buNone/>
            </a:pPr>
            <a:r>
              <a:rPr lang="en-GB" b="1">
                <a:solidFill>
                  <a:schemeClr val="accent2"/>
                </a:solidFill>
                <a:latin typeface="Arial"/>
                <a:ea typeface="Arial"/>
                <a:cs typeface="Arial"/>
                <a:sym typeface="Arial"/>
              </a:rPr>
              <a:t>How Banks Use Data Analytics  </a:t>
            </a:r>
            <a:endParaRPr b="1">
              <a:solidFill>
                <a:schemeClr val="accent2"/>
              </a:solidFill>
              <a:latin typeface="Arial"/>
              <a:ea typeface="Arial"/>
              <a:cs typeface="Arial"/>
              <a:sym typeface="Arial"/>
            </a:endParaRPr>
          </a:p>
        </p:txBody>
      </p:sp>
      <p:sp>
        <p:nvSpPr>
          <p:cNvPr id="746" name="Google Shape;746;p115"/>
          <p:cNvSpPr txBox="1">
            <a:spLocks noGrp="1"/>
          </p:cNvSpPr>
          <p:nvPr>
            <p:ph type="body" idx="1"/>
          </p:nvPr>
        </p:nvSpPr>
        <p:spPr>
          <a:xfrm>
            <a:off x="635507" y="1350364"/>
            <a:ext cx="7637700" cy="27612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SzPts val="1100"/>
              <a:buNone/>
            </a:pPr>
            <a:r>
              <a:rPr lang="en-GB" i="1" dirty="0">
                <a:solidFill>
                  <a:schemeClr val="tx1"/>
                </a:solidFill>
              </a:rPr>
              <a:t>          </a:t>
            </a:r>
            <a:r>
              <a:rPr lang="en-GB" i="1" u="sng" dirty="0">
                <a:solidFill>
                  <a:schemeClr val="tx1"/>
                </a:solidFill>
              </a:rPr>
              <a:t>Risk</a:t>
            </a:r>
            <a:r>
              <a:rPr lang="en-GB" dirty="0">
                <a:solidFill>
                  <a:schemeClr val="tx1"/>
                </a:solidFill>
              </a:rPr>
              <a:t>	                                          </a:t>
            </a:r>
            <a:r>
              <a:rPr lang="en-GB" i="1" u="sng" dirty="0">
                <a:solidFill>
                  <a:schemeClr val="tx1"/>
                </a:solidFill>
              </a:rPr>
              <a:t>Supply </a:t>
            </a:r>
            <a:r>
              <a:rPr lang="en-GB" dirty="0">
                <a:solidFill>
                  <a:schemeClr val="tx1"/>
                </a:solidFill>
              </a:rPr>
              <a:t>		   </a:t>
            </a:r>
            <a:r>
              <a:rPr lang="en-GB" i="1" u="sng" dirty="0">
                <a:solidFill>
                  <a:schemeClr val="tx1"/>
                </a:solidFill>
              </a:rPr>
              <a:t>Demand</a:t>
            </a:r>
            <a:endParaRPr dirty="0">
              <a:solidFill>
                <a:schemeClr val="tx1"/>
              </a:solidFill>
            </a:endParaRPr>
          </a:p>
        </p:txBody>
      </p:sp>
      <p:sp>
        <p:nvSpPr>
          <p:cNvPr id="747" name="Google Shape;747;p115"/>
          <p:cNvSpPr/>
          <p:nvPr/>
        </p:nvSpPr>
        <p:spPr>
          <a:xfrm>
            <a:off x="635506" y="1814601"/>
            <a:ext cx="1933800" cy="1980000"/>
          </a:xfrm>
          <a:prstGeom prst="rect">
            <a:avLst/>
          </a:prstGeom>
          <a:solidFill>
            <a:srgbClr val="0070C0"/>
          </a:solidFill>
          <a:ln w="19050" cap="rnd" cmpd="sng">
            <a:solidFill>
              <a:srgbClr val="92D050"/>
            </a:solidFill>
            <a:prstDash val="solid"/>
            <a:round/>
            <a:headEnd type="none" w="sm" len="sm"/>
            <a:tailEnd type="none" w="sm" len="sm"/>
          </a:ln>
        </p:spPr>
        <p:txBody>
          <a:bodyPr spcFirstLastPara="1" wrap="square" lIns="68575" tIns="34275" rIns="68575" bIns="34275" anchor="ctr" anchorCtr="0">
            <a:noAutofit/>
          </a:bodyPr>
          <a:lstStyle/>
          <a:p>
            <a:pPr marL="457200" marR="0" lvl="0" indent="-317500" algn="l" rtl="0">
              <a:spcBef>
                <a:spcPts val="0"/>
              </a:spcBef>
              <a:spcAft>
                <a:spcPts val="0"/>
              </a:spcAft>
              <a:buClr>
                <a:schemeClr val="lt1"/>
              </a:buClr>
              <a:buSzPts val="14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Fraud detection</a:t>
            </a:r>
            <a:endParaRPr sz="1200" dirty="0">
              <a:latin typeface="Times New Roman" panose="02020603050405020304" pitchFamily="18" charset="0"/>
              <a:cs typeface="Times New Roman" panose="02020603050405020304" pitchFamily="18" charset="0"/>
            </a:endParaRPr>
          </a:p>
          <a:p>
            <a:pPr marL="800100" marR="0" lvl="0" indent="-342900" algn="l" rtl="0">
              <a:spcBef>
                <a:spcPts val="0"/>
              </a:spcBef>
              <a:spcAft>
                <a:spcPts val="0"/>
              </a:spcAft>
              <a:buFont typeface="+mj-lt"/>
              <a:buAutoNum type="arabicPeriod"/>
            </a:pPr>
            <a:endParaRPr sz="12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17500" algn="l" rtl="0">
              <a:spcBef>
                <a:spcPts val="0"/>
              </a:spcBef>
              <a:spcAft>
                <a:spcPts val="0"/>
              </a:spcAft>
              <a:buClr>
                <a:schemeClr val="lt1"/>
              </a:buClr>
              <a:buSzPts val="14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Risk modelling for investment banks</a:t>
            </a:r>
            <a:endParaRPr sz="1200" dirty="0">
              <a:latin typeface="Times New Roman" panose="02020603050405020304" pitchFamily="18" charset="0"/>
              <a:cs typeface="Times New Roman" panose="02020603050405020304" pitchFamily="18" charset="0"/>
            </a:endParaRPr>
          </a:p>
          <a:p>
            <a:pPr marL="800100" marR="0" lvl="0" indent="-342900" algn="l" rtl="0">
              <a:spcBef>
                <a:spcPts val="0"/>
              </a:spcBef>
              <a:spcAft>
                <a:spcPts val="0"/>
              </a:spcAft>
              <a:buFont typeface="+mj-lt"/>
              <a:buAutoNum type="arabicPeriod"/>
            </a:pPr>
            <a:endParaRPr sz="12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17500" algn="l" rtl="0">
              <a:spcBef>
                <a:spcPts val="0"/>
              </a:spcBef>
              <a:spcAft>
                <a:spcPts val="0"/>
              </a:spcAft>
              <a:buClr>
                <a:schemeClr val="lt1"/>
              </a:buClr>
              <a:buSzPts val="14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Credit risk analysis</a:t>
            </a:r>
            <a:endParaRPr sz="1200" dirty="0">
              <a:latin typeface="Times New Roman" panose="02020603050405020304" pitchFamily="18" charset="0"/>
              <a:cs typeface="Times New Roman" panose="02020603050405020304" pitchFamily="18" charset="0"/>
            </a:endParaRPr>
          </a:p>
          <a:p>
            <a:pPr marL="457200" marR="0" lvl="0" indent="0" algn="l" rtl="0">
              <a:spcBef>
                <a:spcPts val="0"/>
              </a:spcBef>
              <a:spcAft>
                <a:spcPts val="0"/>
              </a:spcAft>
              <a:buNone/>
            </a:pPr>
            <a:endParaRPr sz="12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p:txBody>
      </p:sp>
      <p:sp>
        <p:nvSpPr>
          <p:cNvPr id="748" name="Google Shape;748;p115"/>
          <p:cNvSpPr/>
          <p:nvPr/>
        </p:nvSpPr>
        <p:spPr>
          <a:xfrm>
            <a:off x="3226453" y="1827200"/>
            <a:ext cx="1933800" cy="1967400"/>
          </a:xfrm>
          <a:prstGeom prst="rect">
            <a:avLst/>
          </a:prstGeom>
          <a:solidFill>
            <a:schemeClr val="accent1"/>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254000" marR="0" lvl="0" indent="-254000" algn="l" rtl="0">
              <a:spcBef>
                <a:spcPts val="0"/>
              </a:spcBef>
              <a:spcAft>
                <a:spcPts val="0"/>
              </a:spcAft>
              <a:buClr>
                <a:schemeClr val="lt1"/>
              </a:buClr>
              <a:buSzPts val="12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Sales performance analysis</a:t>
            </a:r>
            <a:endParaRPr sz="1200" dirty="0">
              <a:latin typeface="Times New Roman" panose="02020603050405020304" pitchFamily="18" charset="0"/>
              <a:cs typeface="Times New Roman" panose="02020603050405020304" pitchFamily="18" charset="0"/>
            </a:endParaRPr>
          </a:p>
          <a:p>
            <a:pPr marL="304800" marR="0" lvl="0" indent="-228600" algn="l" rtl="0">
              <a:spcBef>
                <a:spcPts val="0"/>
              </a:spcBef>
              <a:spcAft>
                <a:spcPts val="0"/>
              </a:spcAft>
              <a:buClr>
                <a:schemeClr val="dk1"/>
              </a:buClr>
              <a:buSzPts val="1200"/>
              <a:buFont typeface="+mj-lt"/>
              <a:buAutoNum type="arabicPeriod"/>
            </a:pPr>
            <a:endParaRPr sz="12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254000" marR="0" lvl="0" indent="-254000" algn="l" rtl="0">
              <a:spcBef>
                <a:spcPts val="0"/>
              </a:spcBef>
              <a:spcAft>
                <a:spcPts val="0"/>
              </a:spcAft>
              <a:buClr>
                <a:schemeClr val="lt1"/>
              </a:buClr>
              <a:buSzPts val="12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 Branch and online channel sales analysis</a:t>
            </a:r>
            <a:endParaRPr sz="1200" dirty="0">
              <a:latin typeface="Times New Roman" panose="02020603050405020304" pitchFamily="18" charset="0"/>
              <a:cs typeface="Times New Roman" panose="02020603050405020304" pitchFamily="18" charset="0"/>
            </a:endParaRPr>
          </a:p>
          <a:p>
            <a:pPr marL="304800" marR="0" lvl="0" indent="-228600" algn="l" rtl="0">
              <a:spcBef>
                <a:spcPts val="0"/>
              </a:spcBef>
              <a:spcAft>
                <a:spcPts val="0"/>
              </a:spcAft>
              <a:buClr>
                <a:schemeClr val="dk1"/>
              </a:buClr>
              <a:buSzPts val="1200"/>
              <a:buFont typeface="+mj-lt"/>
              <a:buAutoNum type="arabicPeriod"/>
            </a:pPr>
            <a:endParaRPr sz="1200" dirty="0">
              <a:solidFill>
                <a:srgbClr val="92D050"/>
              </a:solidFill>
              <a:latin typeface="Times New Roman" panose="02020603050405020304" pitchFamily="18" charset="0"/>
              <a:ea typeface="Times New Roman"/>
              <a:cs typeface="Times New Roman" panose="02020603050405020304" pitchFamily="18" charset="0"/>
              <a:sym typeface="Times New Roman"/>
            </a:endParaRPr>
          </a:p>
          <a:p>
            <a:pPr marL="254000" marR="0" lvl="0" indent="-254000" algn="l" rtl="0">
              <a:spcBef>
                <a:spcPts val="0"/>
              </a:spcBef>
              <a:spcAft>
                <a:spcPts val="0"/>
              </a:spcAft>
              <a:buClr>
                <a:schemeClr val="lt1"/>
              </a:buClr>
              <a:buSzPts val="12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 AI-driven chatbots &amp; Virtual Assistants</a:t>
            </a:r>
            <a:endParaRPr sz="1200" dirty="0">
              <a:latin typeface="Times New Roman" panose="02020603050405020304" pitchFamily="18" charset="0"/>
              <a:cs typeface="Times New Roman" panose="02020603050405020304" pitchFamily="18" charset="0"/>
            </a:endParaRPr>
          </a:p>
          <a:p>
            <a:pPr marL="342900" marR="0" lvl="0" indent="-342900" algn="ctr" rtl="0">
              <a:spcBef>
                <a:spcPts val="0"/>
              </a:spcBef>
              <a:spcAft>
                <a:spcPts val="0"/>
              </a:spcAft>
              <a:buFont typeface="+mj-lt"/>
              <a:buAutoNum type="arabicPeriod"/>
            </a:pPr>
            <a:endParaRPr sz="1200" dirty="0">
              <a:solidFill>
                <a:schemeClr val="lt1"/>
              </a:solidFill>
              <a:latin typeface="Times New Roman" panose="02020603050405020304" pitchFamily="18" charset="0"/>
              <a:ea typeface="Trebuchet MS"/>
              <a:cs typeface="Times New Roman" panose="02020603050405020304" pitchFamily="18" charset="0"/>
              <a:sym typeface="Trebuchet MS"/>
            </a:endParaRPr>
          </a:p>
        </p:txBody>
      </p:sp>
      <p:sp>
        <p:nvSpPr>
          <p:cNvPr id="749" name="Google Shape;749;p115"/>
          <p:cNvSpPr/>
          <p:nvPr/>
        </p:nvSpPr>
        <p:spPr>
          <a:xfrm>
            <a:off x="5817400" y="1814600"/>
            <a:ext cx="2038800" cy="1980000"/>
          </a:xfrm>
          <a:prstGeom prst="rect">
            <a:avLst/>
          </a:prstGeom>
          <a:solidFill>
            <a:srgbClr val="EB7564"/>
          </a:solidFill>
          <a:ln w="19050" cap="rnd" cmpd="sng">
            <a:solidFill>
              <a:srgbClr val="698D1B"/>
            </a:solidFill>
            <a:prstDash val="solid"/>
            <a:round/>
            <a:headEnd type="none" w="sm" len="sm"/>
            <a:tailEnd type="none" w="sm" len="sm"/>
          </a:ln>
        </p:spPr>
        <p:txBody>
          <a:bodyPr spcFirstLastPara="1" wrap="square" lIns="68575" tIns="34275" rIns="68575" bIns="34275" anchor="ctr" anchorCtr="0">
            <a:noAutofit/>
          </a:bodyPr>
          <a:lstStyle/>
          <a:p>
            <a:pPr marL="457200" marR="0" lvl="0" indent="-317500" rtl="0">
              <a:spcBef>
                <a:spcPts val="0"/>
              </a:spcBef>
              <a:spcAft>
                <a:spcPts val="0"/>
              </a:spcAft>
              <a:buClr>
                <a:schemeClr val="lt1"/>
              </a:buClr>
              <a:buSzPts val="14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Personalized     marketing</a:t>
            </a:r>
            <a:endParaRPr sz="1200" dirty="0">
              <a:latin typeface="Times New Roman" panose="02020603050405020304" pitchFamily="18" charset="0"/>
              <a:cs typeface="Times New Roman" panose="02020603050405020304" pitchFamily="18" charset="0"/>
            </a:endParaRPr>
          </a:p>
          <a:p>
            <a:pPr marL="800100" marR="0" lvl="0" indent="-342900" rtl="0">
              <a:spcBef>
                <a:spcPts val="0"/>
              </a:spcBef>
              <a:spcAft>
                <a:spcPts val="0"/>
              </a:spcAft>
              <a:buFont typeface="+mj-lt"/>
              <a:buAutoNum type="arabicPeriod"/>
            </a:pPr>
            <a:endParaRPr sz="1200" b="1" dirty="0">
              <a:solidFill>
                <a:schemeClr val="lt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17500" rtl="0">
              <a:spcBef>
                <a:spcPts val="0"/>
              </a:spcBef>
              <a:spcAft>
                <a:spcPts val="0"/>
              </a:spcAft>
              <a:buClr>
                <a:schemeClr val="lt1"/>
              </a:buClr>
              <a:buSzPts val="1400"/>
              <a:buFont typeface="Times New Roman"/>
              <a:buAutoNum type="arabicPeriod"/>
            </a:pPr>
            <a:r>
              <a:rPr lang="en-GB" sz="1200" b="1" dirty="0">
                <a:solidFill>
                  <a:schemeClr val="lt1"/>
                </a:solidFill>
                <a:latin typeface="Times New Roman" panose="02020603050405020304" pitchFamily="18" charset="0"/>
                <a:ea typeface="Times New Roman"/>
                <a:cs typeface="Times New Roman" panose="02020603050405020304" pitchFamily="18" charset="0"/>
                <a:sym typeface="Times New Roman"/>
              </a:rPr>
              <a:t>Lifetime value    	 prediction</a:t>
            </a:r>
            <a:endParaRPr sz="1200" dirty="0">
              <a:latin typeface="Times New Roman" panose="02020603050405020304" pitchFamily="18" charset="0"/>
              <a:cs typeface="Times New Roman" panose="02020603050405020304" pitchFamily="18" charset="0"/>
            </a:endParaRPr>
          </a:p>
          <a:p>
            <a:pPr marL="342900" marR="0" lvl="0" indent="-342900" rtl="0">
              <a:spcBef>
                <a:spcPts val="0"/>
              </a:spcBef>
              <a:spcAft>
                <a:spcPts val="0"/>
              </a:spcAft>
              <a:buFont typeface="+mj-lt"/>
              <a:buAutoNum type="arabicPeriod"/>
            </a:pPr>
            <a:endParaRPr sz="1200" dirty="0">
              <a:solidFill>
                <a:srgbClr val="92D050"/>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anim calcmode="lin" valueType="num">
                                      <p:cBhvr additive="base">
                                        <p:cTn id="7" dur="500"/>
                                        <p:tgtEl>
                                          <p:spTgt spid="74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8"/>
                                        </p:tgtEl>
                                        <p:attrNameLst>
                                          <p:attrName>style.visibility</p:attrName>
                                        </p:attrNameLst>
                                      </p:cBhvr>
                                      <p:to>
                                        <p:strVal val="visible"/>
                                      </p:to>
                                    </p:set>
                                    <p:animEffect transition="in" filter="fade">
                                      <p:cBhvr>
                                        <p:cTn id="12" dur="500"/>
                                        <p:tgtEl>
                                          <p:spTgt spid="7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20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16"/>
          <p:cNvSpPr txBox="1">
            <a:spLocks noGrp="1"/>
          </p:cNvSpPr>
          <p:nvPr>
            <p:ph type="title"/>
          </p:nvPr>
        </p:nvSpPr>
        <p:spPr>
          <a:xfrm>
            <a:off x="287021" y="124435"/>
            <a:ext cx="7660640" cy="714741"/>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dk1"/>
              </a:buClr>
              <a:buSzPts val="2700"/>
              <a:buFont typeface="Trebuchet MS"/>
              <a:buNone/>
            </a:pPr>
            <a:r>
              <a:rPr lang="en-GB" i="1" dirty="0">
                <a:solidFill>
                  <a:schemeClr val="dk1"/>
                </a:solidFill>
              </a:rPr>
              <a:t>Tools Used</a:t>
            </a:r>
            <a:endParaRPr i="1" dirty="0">
              <a:solidFill>
                <a:schemeClr val="dk1"/>
              </a:solidFill>
            </a:endParaRPr>
          </a:p>
        </p:txBody>
      </p:sp>
      <p:pic>
        <p:nvPicPr>
          <p:cNvPr id="755" name="Google Shape;755;p116"/>
          <p:cNvPicPr preferRelativeResize="0"/>
          <p:nvPr/>
        </p:nvPicPr>
        <p:blipFill rotWithShape="1">
          <a:blip r:embed="rId3">
            <a:alphaModFix/>
          </a:blip>
          <a:srcRect/>
          <a:stretch/>
        </p:blipFill>
        <p:spPr>
          <a:xfrm>
            <a:off x="1408909" y="1111907"/>
            <a:ext cx="2130866" cy="1004939"/>
          </a:xfrm>
          <a:prstGeom prst="rect">
            <a:avLst/>
          </a:prstGeom>
          <a:noFill/>
          <a:ln>
            <a:noFill/>
          </a:ln>
        </p:spPr>
      </p:pic>
      <p:pic>
        <p:nvPicPr>
          <p:cNvPr id="756" name="Google Shape;756;p116"/>
          <p:cNvPicPr preferRelativeResize="0"/>
          <p:nvPr/>
        </p:nvPicPr>
        <p:blipFill rotWithShape="1">
          <a:blip r:embed="rId4">
            <a:alphaModFix/>
          </a:blip>
          <a:srcRect/>
          <a:stretch/>
        </p:blipFill>
        <p:spPr>
          <a:xfrm>
            <a:off x="4338320" y="2958074"/>
            <a:ext cx="1932166" cy="1004939"/>
          </a:xfrm>
          <a:prstGeom prst="rect">
            <a:avLst/>
          </a:prstGeom>
          <a:noFill/>
          <a:ln>
            <a:noFill/>
          </a:ln>
        </p:spPr>
      </p:pic>
      <p:pic>
        <p:nvPicPr>
          <p:cNvPr id="757" name="Google Shape;757;p116"/>
          <p:cNvPicPr preferRelativeResize="0"/>
          <p:nvPr/>
        </p:nvPicPr>
        <p:blipFill rotWithShape="1">
          <a:blip r:embed="rId5">
            <a:alphaModFix/>
          </a:blip>
          <a:srcRect/>
          <a:stretch/>
        </p:blipFill>
        <p:spPr>
          <a:xfrm>
            <a:off x="1408909" y="2598063"/>
            <a:ext cx="2130866" cy="1534220"/>
          </a:xfrm>
          <a:prstGeom prst="rect">
            <a:avLst/>
          </a:prstGeom>
          <a:noFill/>
          <a:ln>
            <a:noFill/>
          </a:ln>
        </p:spPr>
      </p:pic>
      <p:pic>
        <p:nvPicPr>
          <p:cNvPr id="758" name="Google Shape;758;p116"/>
          <p:cNvPicPr preferRelativeResize="0"/>
          <p:nvPr/>
        </p:nvPicPr>
        <p:blipFill rotWithShape="1">
          <a:blip r:embed="rId6">
            <a:alphaModFix/>
          </a:blip>
          <a:srcRect/>
          <a:stretch/>
        </p:blipFill>
        <p:spPr>
          <a:xfrm>
            <a:off x="4338320" y="1111907"/>
            <a:ext cx="1827040" cy="10049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FEF6-B591-C84E-261E-AB7DD1667DC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450B26-6BA5-A50A-9D4C-48359ACFB710}"/>
              </a:ext>
            </a:extLst>
          </p:cNvPr>
          <p:cNvSpPr>
            <a:spLocks noGrp="1"/>
          </p:cNvSpPr>
          <p:nvPr>
            <p:ph type="body" idx="1"/>
          </p:nvPr>
        </p:nvSpPr>
        <p:spPr/>
        <p:txBody>
          <a:bodyPr/>
          <a:lstStyle/>
          <a:p>
            <a:endParaRPr lang="en-IN"/>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icrosoft Power BI">
                <a:extLst>
                  <a:ext uri="{FF2B5EF4-FFF2-40B4-BE49-F238E27FC236}">
                    <a16:creationId xmlns:a16="http://schemas.microsoft.com/office/drawing/2014/main" id="{FBF4652F-3784-27BD-DA45-189FBEA63032}"/>
                  </a:ext>
                </a:extLst>
              </p:cNvPr>
              <p:cNvGraphicFramePr>
                <a:graphicFrameLocks noGrp="1"/>
              </p:cNvGraphicFramePr>
              <p:nvPr>
                <p:extLst>
                  <p:ext uri="{D42A27DB-BD31-4B8C-83A1-F6EECF244321}">
                    <p14:modId xmlns:p14="http://schemas.microsoft.com/office/powerpoint/2010/main" val="351276548"/>
                  </p:ext>
                </p:extLst>
              </p:nvPr>
            </p:nvGraphicFramePr>
            <p:xfrm>
              <a:off x="0" y="28936"/>
              <a:ext cx="9144000" cy="552691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icrosoft Power BI">
                <a:extLst>
                  <a:ext uri="{FF2B5EF4-FFF2-40B4-BE49-F238E27FC236}">
                    <a16:creationId xmlns:a16="http://schemas.microsoft.com/office/drawing/2014/main" id="{FBF4652F-3784-27BD-DA45-189FBEA63032}"/>
                  </a:ext>
                </a:extLst>
              </p:cNvPr>
              <p:cNvPicPr>
                <a:picLocks noGrp="1" noRot="1" noChangeAspect="1" noMove="1" noResize="1" noEditPoints="1" noAdjustHandles="1" noChangeArrowheads="1" noChangeShapeType="1"/>
              </p:cNvPicPr>
              <p:nvPr/>
            </p:nvPicPr>
            <p:blipFill>
              <a:blip r:embed="rId3"/>
              <a:stretch>
                <a:fillRect/>
              </a:stretch>
            </p:blipFill>
            <p:spPr>
              <a:xfrm>
                <a:off x="0" y="28936"/>
                <a:ext cx="9144000" cy="5526911"/>
              </a:xfrm>
              <a:prstGeom prst="rect">
                <a:avLst/>
              </a:prstGeom>
            </p:spPr>
          </p:pic>
        </mc:Fallback>
      </mc:AlternateContent>
    </p:spTree>
    <p:extLst>
      <p:ext uri="{BB962C8B-B14F-4D97-AF65-F5344CB8AC3E}">
        <p14:creationId xmlns:p14="http://schemas.microsoft.com/office/powerpoint/2010/main" val="6440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alpha val="89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3D3BAC-A39D-47E4-B6A1-A807DBD63353}"/>
              </a:ext>
            </a:extLst>
          </p:cNvPr>
          <p:cNvSpPr/>
          <p:nvPr/>
        </p:nvSpPr>
        <p:spPr>
          <a:xfrm>
            <a:off x="540764" y="209253"/>
            <a:ext cx="2161958" cy="2257458"/>
          </a:xfrm>
          <a:prstGeom prst="rect">
            <a:avLst/>
          </a:prstGeom>
          <a:pattFill prst="wdUp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6" name="Rectangle 5">
            <a:extLst>
              <a:ext uri="{FF2B5EF4-FFF2-40B4-BE49-F238E27FC236}">
                <a16:creationId xmlns:a16="http://schemas.microsoft.com/office/drawing/2014/main" id="{04082421-6987-48C4-B83B-AE1D9D2C047B}"/>
              </a:ext>
            </a:extLst>
          </p:cNvPr>
          <p:cNvSpPr/>
          <p:nvPr/>
        </p:nvSpPr>
        <p:spPr>
          <a:xfrm>
            <a:off x="679912" y="70106"/>
            <a:ext cx="2161958" cy="2257458"/>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7" name="Group 6">
            <a:extLst>
              <a:ext uri="{FF2B5EF4-FFF2-40B4-BE49-F238E27FC236}">
                <a16:creationId xmlns:a16="http://schemas.microsoft.com/office/drawing/2014/main" id="{EF5D5FEE-9908-4806-859C-1BECC7EAA4A4}"/>
              </a:ext>
            </a:extLst>
          </p:cNvPr>
          <p:cNvGrpSpPr/>
          <p:nvPr/>
        </p:nvGrpSpPr>
        <p:grpSpPr>
          <a:xfrm>
            <a:off x="2600623" y="210088"/>
            <a:ext cx="108857" cy="91664"/>
            <a:chOff x="4151086" y="3851729"/>
            <a:chExt cx="145143" cy="141514"/>
          </a:xfrm>
        </p:grpSpPr>
        <p:cxnSp>
          <p:nvCxnSpPr>
            <p:cNvPr id="18" name="Straight Connector 17">
              <a:extLst>
                <a:ext uri="{FF2B5EF4-FFF2-40B4-BE49-F238E27FC236}">
                  <a16:creationId xmlns:a16="http://schemas.microsoft.com/office/drawing/2014/main" id="{D5232ED7-ABE3-4BE3-B21F-F6CD77B0BF82}"/>
                </a:ext>
              </a:extLst>
            </p:cNvPr>
            <p:cNvCxnSpPr/>
            <p:nvPr/>
          </p:nvCxnSpPr>
          <p:spPr>
            <a:xfrm>
              <a:off x="4151086" y="3922486"/>
              <a:ext cx="145143" cy="0"/>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A79333-28A7-4394-84EA-EBA3D15E0017}"/>
                </a:ext>
              </a:extLst>
            </p:cNvPr>
            <p:cNvCxnSpPr/>
            <p:nvPr/>
          </p:nvCxnSpPr>
          <p:spPr>
            <a:xfrm>
              <a:off x="4230915" y="3851729"/>
              <a:ext cx="0" cy="141514"/>
            </a:xfrm>
            <a:prstGeom prst="line">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2F837-558E-4029-B34B-1DB238C05972}"/>
              </a:ext>
            </a:extLst>
          </p:cNvPr>
          <p:cNvGrpSpPr/>
          <p:nvPr/>
        </p:nvGrpSpPr>
        <p:grpSpPr>
          <a:xfrm>
            <a:off x="773499" y="830115"/>
            <a:ext cx="2641819" cy="1415994"/>
            <a:chOff x="1467808" y="3077517"/>
            <a:chExt cx="3522425" cy="2186056"/>
          </a:xfrm>
        </p:grpSpPr>
        <p:sp>
          <p:nvSpPr>
            <p:cNvPr id="20" name="TextBox 19">
              <a:extLst>
                <a:ext uri="{FF2B5EF4-FFF2-40B4-BE49-F238E27FC236}">
                  <a16:creationId xmlns:a16="http://schemas.microsoft.com/office/drawing/2014/main" id="{EB561DD1-7EA5-43DD-A691-87914DB3C5FD}"/>
                </a:ext>
              </a:extLst>
            </p:cNvPr>
            <p:cNvSpPr txBox="1"/>
            <p:nvPr/>
          </p:nvSpPr>
          <p:spPr>
            <a:xfrm>
              <a:off x="1467808" y="3470357"/>
              <a:ext cx="2579633" cy="1793216"/>
            </a:xfrm>
            <a:prstGeom prst="rect">
              <a:avLst/>
            </a:prstGeom>
            <a:noFill/>
          </p:spPr>
          <p:txBody>
            <a:bodyPr wrap="square" rtlCol="0">
              <a:spAutoFit/>
            </a:bodyPr>
            <a:lstStyle/>
            <a:p>
              <a:pPr marL="214313" indent="-214313" algn="just" defTabSz="685800">
                <a:lnSpc>
                  <a:spcPct val="200000"/>
                </a:lnSpc>
                <a:buClrTx/>
                <a:buFont typeface="Arial" panose="020B0604020202020204" pitchFamily="34" charset="0"/>
                <a:buChar char="•"/>
              </a:pPr>
              <a:r>
                <a:rPr lang="en-IN" sz="900" b="1" kern="1200" dirty="0">
                  <a:solidFill>
                    <a:srgbClr val="F09438"/>
                  </a:solidFill>
                  <a:latin typeface="Calibri" panose="020F0502020204030204" pitchFamily="34" charset="0"/>
                  <a:ea typeface="+mn-ea"/>
                  <a:cs typeface="Calibri" panose="020F0502020204030204" pitchFamily="34" charset="0"/>
                </a:rPr>
                <a:t>Seasonal Trend Identification</a:t>
              </a:r>
            </a:p>
            <a:p>
              <a:pPr marL="214313" indent="-214313" algn="just" defTabSz="685800">
                <a:lnSpc>
                  <a:spcPct val="200000"/>
                </a:lnSpc>
                <a:buClrTx/>
                <a:buFont typeface="Arial" panose="020B0604020202020204" pitchFamily="34" charset="0"/>
                <a:buChar char="•"/>
              </a:pPr>
              <a:r>
                <a:rPr lang="en-IN" sz="900" b="1" kern="1200" dirty="0">
                  <a:solidFill>
                    <a:srgbClr val="F09438"/>
                  </a:solidFill>
                  <a:latin typeface="Calibri" panose="020F0502020204030204" pitchFamily="34" charset="0"/>
                  <a:ea typeface="+mn-ea"/>
                  <a:cs typeface="Calibri" panose="020F0502020204030204" pitchFamily="34" charset="0"/>
                </a:rPr>
                <a:t>Performance Benchmarking</a:t>
              </a:r>
            </a:p>
            <a:p>
              <a:pPr marL="214313" indent="-214313" algn="just" defTabSz="685800">
                <a:lnSpc>
                  <a:spcPct val="200000"/>
                </a:lnSpc>
                <a:buClrTx/>
                <a:buFont typeface="Arial" panose="020B0604020202020204" pitchFamily="34" charset="0"/>
                <a:buChar char="•"/>
              </a:pPr>
              <a:r>
                <a:rPr lang="en-IN" sz="900" b="1" kern="1200" dirty="0">
                  <a:solidFill>
                    <a:srgbClr val="F09438"/>
                  </a:solidFill>
                  <a:latin typeface="Calibri" panose="020F0502020204030204" pitchFamily="34" charset="0"/>
                  <a:ea typeface="+mn-ea"/>
                  <a:cs typeface="Calibri" panose="020F0502020204030204" pitchFamily="34" charset="0"/>
                </a:rPr>
                <a:t>Strategic Resource Allocation</a:t>
              </a:r>
            </a:p>
            <a:p>
              <a:pPr marL="214313" indent="-214313" algn="just" defTabSz="685800">
                <a:lnSpc>
                  <a:spcPct val="200000"/>
                </a:lnSpc>
                <a:buClrTx/>
                <a:buFont typeface="Arial" panose="020B0604020202020204" pitchFamily="34" charset="0"/>
                <a:buChar char="•"/>
              </a:pPr>
              <a:r>
                <a:rPr lang="en-IN" sz="900" b="1" kern="1200" dirty="0">
                  <a:solidFill>
                    <a:srgbClr val="F09438"/>
                  </a:solidFill>
                  <a:latin typeface="Calibri" panose="020F0502020204030204" pitchFamily="34" charset="0"/>
                  <a:ea typeface="+mn-ea"/>
                  <a:cs typeface="Calibri" panose="020F0502020204030204" pitchFamily="34" charset="0"/>
                </a:rPr>
                <a:t>Risk Assessment</a:t>
              </a:r>
            </a:p>
          </p:txBody>
        </p:sp>
        <p:sp>
          <p:nvSpPr>
            <p:cNvPr id="21" name="TextBox 20">
              <a:extLst>
                <a:ext uri="{FF2B5EF4-FFF2-40B4-BE49-F238E27FC236}">
                  <a16:creationId xmlns:a16="http://schemas.microsoft.com/office/drawing/2014/main" id="{1E292A7E-3B37-4A53-9D7D-43E4816DFA0B}"/>
                </a:ext>
              </a:extLst>
            </p:cNvPr>
            <p:cNvSpPr txBox="1"/>
            <p:nvPr/>
          </p:nvSpPr>
          <p:spPr>
            <a:xfrm>
              <a:off x="1494513" y="3077517"/>
              <a:ext cx="3495720" cy="470503"/>
            </a:xfrm>
            <a:prstGeom prst="rect">
              <a:avLst/>
            </a:prstGeom>
            <a:noFill/>
          </p:spPr>
          <p:txBody>
            <a:bodyPr wrap="square" rtlCol="0">
              <a:spAutoFit/>
            </a:bodyPr>
            <a:lstStyle/>
            <a:p>
              <a:pPr algn="just" defTabSz="685800">
                <a:lnSpc>
                  <a:spcPct val="150000"/>
                </a:lnSpc>
                <a:buClrTx/>
              </a:pPr>
              <a:r>
                <a:rPr lang="en-IN" sz="1050" b="1" kern="1200" dirty="0">
                  <a:solidFill>
                    <a:srgbClr val="F09438"/>
                  </a:solidFill>
                  <a:latin typeface="Arial" panose="020B0604020202020204" pitchFamily="34" charset="0"/>
                  <a:ea typeface="+mn-ea"/>
                  <a:cs typeface="Arial" panose="020B0604020202020204" pitchFamily="34" charset="0"/>
                </a:rPr>
                <a:t>Yearly Loan Funding Trends</a:t>
              </a:r>
            </a:p>
          </p:txBody>
        </p:sp>
      </p:grpSp>
      <p:sp>
        <p:nvSpPr>
          <p:cNvPr id="23" name="TextBox 22">
            <a:extLst>
              <a:ext uri="{FF2B5EF4-FFF2-40B4-BE49-F238E27FC236}">
                <a16:creationId xmlns:a16="http://schemas.microsoft.com/office/drawing/2014/main" id="{4A5C0631-55A9-4B70-848B-D6E9736DFF0F}"/>
              </a:ext>
            </a:extLst>
          </p:cNvPr>
          <p:cNvSpPr txBox="1"/>
          <p:nvPr/>
        </p:nvSpPr>
        <p:spPr>
          <a:xfrm>
            <a:off x="827549" y="247861"/>
            <a:ext cx="694267" cy="461665"/>
          </a:xfrm>
          <a:prstGeom prst="rect">
            <a:avLst/>
          </a:prstGeom>
          <a:noFill/>
        </p:spPr>
        <p:txBody>
          <a:bodyPr wrap="square" rtlCol="0">
            <a:spAutoFit/>
          </a:bodyPr>
          <a:lstStyle/>
          <a:p>
            <a:pPr algn="ctr" defTabSz="685800">
              <a:buClrTx/>
            </a:pPr>
            <a:r>
              <a:rPr lang="en-US" sz="2400" b="1" kern="1200" dirty="0">
                <a:solidFill>
                  <a:srgbClr val="F09438"/>
                </a:solidFill>
                <a:latin typeface="Arial" panose="020B0604020202020204" pitchFamily="34" charset="0"/>
                <a:ea typeface="+mn-ea"/>
                <a:cs typeface="Arial" panose="020B0604020202020204" pitchFamily="34" charset="0"/>
              </a:rPr>
              <a:t>01</a:t>
            </a:r>
            <a:endParaRPr lang="en-IN" sz="2400" b="1" kern="1200" dirty="0">
              <a:solidFill>
                <a:srgbClr val="F09438"/>
              </a:solidFill>
              <a:latin typeface="Arial" panose="020B060402020202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6BD46C1A-ABCD-4728-ACA4-73B972139791}"/>
              </a:ext>
            </a:extLst>
          </p:cNvPr>
          <p:cNvSpPr/>
          <p:nvPr/>
        </p:nvSpPr>
        <p:spPr>
          <a:xfrm>
            <a:off x="880256" y="189253"/>
            <a:ext cx="588853" cy="480014"/>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32" name="Rectangle 31">
            <a:extLst>
              <a:ext uri="{FF2B5EF4-FFF2-40B4-BE49-F238E27FC236}">
                <a16:creationId xmlns:a16="http://schemas.microsoft.com/office/drawing/2014/main" id="{1E35BCC5-43D8-4F55-89C7-604343C627D6}"/>
              </a:ext>
            </a:extLst>
          </p:cNvPr>
          <p:cNvSpPr/>
          <p:nvPr/>
        </p:nvSpPr>
        <p:spPr>
          <a:xfrm>
            <a:off x="3427579" y="209254"/>
            <a:ext cx="2161958" cy="2257457"/>
          </a:xfrm>
          <a:prstGeom prst="rect">
            <a:avLst/>
          </a:prstGeom>
          <a:pattFill prst="wdUpDiag">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33" name="Rectangle 32">
            <a:extLst>
              <a:ext uri="{FF2B5EF4-FFF2-40B4-BE49-F238E27FC236}">
                <a16:creationId xmlns:a16="http://schemas.microsoft.com/office/drawing/2014/main" id="{8B4456AF-21DD-4553-82C5-F5191031302B}"/>
              </a:ext>
            </a:extLst>
          </p:cNvPr>
          <p:cNvSpPr/>
          <p:nvPr/>
        </p:nvSpPr>
        <p:spPr>
          <a:xfrm>
            <a:off x="3566726" y="70108"/>
            <a:ext cx="2161958" cy="2257457"/>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34" name="Group 33">
            <a:extLst>
              <a:ext uri="{FF2B5EF4-FFF2-40B4-BE49-F238E27FC236}">
                <a16:creationId xmlns:a16="http://schemas.microsoft.com/office/drawing/2014/main" id="{A7B25536-0605-4ADC-8840-E16E88190A3C}"/>
              </a:ext>
            </a:extLst>
          </p:cNvPr>
          <p:cNvGrpSpPr/>
          <p:nvPr/>
        </p:nvGrpSpPr>
        <p:grpSpPr>
          <a:xfrm>
            <a:off x="5487438" y="210090"/>
            <a:ext cx="108857" cy="91664"/>
            <a:chOff x="4151086" y="3851729"/>
            <a:chExt cx="145143" cy="141514"/>
          </a:xfrm>
        </p:grpSpPr>
        <p:cxnSp>
          <p:nvCxnSpPr>
            <p:cNvPr id="41" name="Straight Connector 40">
              <a:extLst>
                <a:ext uri="{FF2B5EF4-FFF2-40B4-BE49-F238E27FC236}">
                  <a16:creationId xmlns:a16="http://schemas.microsoft.com/office/drawing/2014/main" id="{9852DAB8-42AD-4545-8487-94D344640307}"/>
                </a:ext>
              </a:extLst>
            </p:cNvPr>
            <p:cNvCxnSpPr/>
            <p:nvPr/>
          </p:nvCxnSpPr>
          <p:spPr>
            <a:xfrm>
              <a:off x="4151086" y="3922486"/>
              <a:ext cx="145143" cy="0"/>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BB90A8-A2AD-4372-B12D-F9A5576631D7}"/>
                </a:ext>
              </a:extLst>
            </p:cNvPr>
            <p:cNvCxnSpPr/>
            <p:nvPr/>
          </p:nvCxnSpPr>
          <p:spPr>
            <a:xfrm>
              <a:off x="4230915" y="3851729"/>
              <a:ext cx="0" cy="141514"/>
            </a:xfrm>
            <a:prstGeom prst="line">
              <a:avLst/>
            </a:prstGeom>
            <a:ln w="349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E39B462-C2F7-48D3-9526-DFE4339606A8}"/>
              </a:ext>
            </a:extLst>
          </p:cNvPr>
          <p:cNvGrpSpPr/>
          <p:nvPr/>
        </p:nvGrpSpPr>
        <p:grpSpPr>
          <a:xfrm>
            <a:off x="3615153" y="859499"/>
            <a:ext cx="2290170" cy="1322135"/>
            <a:chOff x="1407594" y="3081293"/>
            <a:chExt cx="3053560" cy="2041154"/>
          </a:xfrm>
        </p:grpSpPr>
        <p:sp>
          <p:nvSpPr>
            <p:cNvPr id="39" name="TextBox 38">
              <a:extLst>
                <a:ext uri="{FF2B5EF4-FFF2-40B4-BE49-F238E27FC236}">
                  <a16:creationId xmlns:a16="http://schemas.microsoft.com/office/drawing/2014/main" id="{5FD185BC-CC07-4D14-B7DB-9A9C2AFE49DE}"/>
                </a:ext>
              </a:extLst>
            </p:cNvPr>
            <p:cNvSpPr txBox="1"/>
            <p:nvPr/>
          </p:nvSpPr>
          <p:spPr>
            <a:xfrm>
              <a:off x="1494513" y="3462867"/>
              <a:ext cx="2579633" cy="1659580"/>
            </a:xfrm>
            <a:prstGeom prst="rect">
              <a:avLst/>
            </a:prstGeom>
            <a:noFill/>
          </p:spPr>
          <p:txBody>
            <a:bodyPr wrap="square" rtlCol="0">
              <a:spAutoFit/>
            </a:bodyPr>
            <a:lstStyle/>
            <a:p>
              <a:pPr marL="128588" indent="-128588" defTabSz="685800">
                <a:lnSpc>
                  <a:spcPct val="250000"/>
                </a:lnSpc>
                <a:buClrTx/>
                <a:buFont typeface="Arial" panose="020B0604020202020204" pitchFamily="34" charset="0"/>
                <a:buChar char="•"/>
              </a:pPr>
              <a:r>
                <a:rPr lang="en-IN" sz="900" b="1" kern="1200" dirty="0">
                  <a:solidFill>
                    <a:srgbClr val="16A7CB"/>
                  </a:solidFill>
                  <a:latin typeface="Calibri" panose="020F0502020204030204"/>
                  <a:ea typeface="+mn-ea"/>
                  <a:cs typeface="Arial" panose="020B0604020202020204" pitchFamily="34" charset="0"/>
                </a:rPr>
                <a:t>Fraud Detection</a:t>
              </a:r>
            </a:p>
            <a:p>
              <a:pPr marL="128588" indent="-128588" defTabSz="685800">
                <a:lnSpc>
                  <a:spcPct val="250000"/>
                </a:lnSpc>
                <a:buClrTx/>
                <a:buFont typeface="Arial" panose="020B0604020202020204" pitchFamily="34" charset="0"/>
                <a:buChar char="•"/>
              </a:pPr>
              <a:r>
                <a:rPr lang="en-IN" sz="900" b="1" kern="1200" dirty="0">
                  <a:solidFill>
                    <a:srgbClr val="16A7CB"/>
                  </a:solidFill>
                  <a:latin typeface="Calibri" panose="020F0502020204030204"/>
                  <a:ea typeface="+mn-ea"/>
                  <a:cs typeface="Arial" panose="020B0604020202020204" pitchFamily="34" charset="0"/>
                </a:rPr>
                <a:t>Risk Assessment</a:t>
              </a:r>
            </a:p>
            <a:p>
              <a:pPr marL="128588" indent="-128588" defTabSz="685800">
                <a:lnSpc>
                  <a:spcPct val="250000"/>
                </a:lnSpc>
                <a:buClrTx/>
                <a:buFont typeface="Arial" panose="020B0604020202020204" pitchFamily="34" charset="0"/>
                <a:buChar char="•"/>
              </a:pPr>
              <a:r>
                <a:rPr lang="en-IN" sz="900" b="1" kern="1200" dirty="0">
                  <a:solidFill>
                    <a:srgbClr val="16A7CB"/>
                  </a:solidFill>
                  <a:latin typeface="Calibri" panose="020F0502020204030204"/>
                  <a:ea typeface="+mn-ea"/>
                  <a:cs typeface="Arial" panose="020B0604020202020204" pitchFamily="34" charset="0"/>
                </a:rPr>
                <a:t>Revenue Analysis</a:t>
              </a:r>
            </a:p>
          </p:txBody>
        </p:sp>
        <p:sp>
          <p:nvSpPr>
            <p:cNvPr id="40" name="TextBox 39">
              <a:extLst>
                <a:ext uri="{FF2B5EF4-FFF2-40B4-BE49-F238E27FC236}">
                  <a16:creationId xmlns:a16="http://schemas.microsoft.com/office/drawing/2014/main" id="{6A92EEFA-2E70-40BF-B1F0-BDCA10F04AB0}"/>
                </a:ext>
              </a:extLst>
            </p:cNvPr>
            <p:cNvSpPr txBox="1"/>
            <p:nvPr/>
          </p:nvSpPr>
          <p:spPr>
            <a:xfrm>
              <a:off x="1407594" y="3081293"/>
              <a:ext cx="3053560" cy="470503"/>
            </a:xfrm>
            <a:prstGeom prst="rect">
              <a:avLst/>
            </a:prstGeom>
            <a:noFill/>
          </p:spPr>
          <p:txBody>
            <a:bodyPr wrap="square" rtlCol="0">
              <a:spAutoFit/>
            </a:bodyPr>
            <a:lstStyle/>
            <a:p>
              <a:pPr defTabSz="685800">
                <a:lnSpc>
                  <a:spcPct val="150000"/>
                </a:lnSpc>
                <a:buClrTx/>
              </a:pPr>
              <a:r>
                <a:rPr lang="en-IN" sz="1050" b="1" kern="1200" dirty="0">
                  <a:solidFill>
                    <a:srgbClr val="16A7CB"/>
                  </a:solidFill>
                  <a:latin typeface="Arial" panose="020B0604020202020204" pitchFamily="34" charset="0"/>
                  <a:ea typeface="+mn-ea"/>
                  <a:cs typeface="Arial" panose="020B0604020202020204" pitchFamily="34" charset="0"/>
                </a:rPr>
                <a:t>Payment Verification Disparity</a:t>
              </a:r>
            </a:p>
          </p:txBody>
        </p:sp>
      </p:grpSp>
      <p:sp>
        <p:nvSpPr>
          <p:cNvPr id="37" name="TextBox 36">
            <a:extLst>
              <a:ext uri="{FF2B5EF4-FFF2-40B4-BE49-F238E27FC236}">
                <a16:creationId xmlns:a16="http://schemas.microsoft.com/office/drawing/2014/main" id="{38D139BB-3E7F-4B2B-88F4-844FE3AFD6DF}"/>
              </a:ext>
            </a:extLst>
          </p:cNvPr>
          <p:cNvSpPr txBox="1"/>
          <p:nvPr/>
        </p:nvSpPr>
        <p:spPr>
          <a:xfrm>
            <a:off x="3714363" y="247863"/>
            <a:ext cx="694267" cy="461665"/>
          </a:xfrm>
          <a:prstGeom prst="rect">
            <a:avLst/>
          </a:prstGeom>
          <a:noFill/>
        </p:spPr>
        <p:txBody>
          <a:bodyPr wrap="square" rtlCol="0">
            <a:spAutoFit/>
          </a:bodyPr>
          <a:lstStyle/>
          <a:p>
            <a:pPr algn="ctr" defTabSz="685800">
              <a:buClrTx/>
            </a:pPr>
            <a:r>
              <a:rPr lang="en-US" sz="2400" b="1" kern="1200" dirty="0">
                <a:solidFill>
                  <a:srgbClr val="16A7CB"/>
                </a:solidFill>
                <a:latin typeface="Arial" panose="020B0604020202020204" pitchFamily="34" charset="0"/>
                <a:ea typeface="+mn-ea"/>
                <a:cs typeface="Arial" panose="020B0604020202020204" pitchFamily="34" charset="0"/>
              </a:rPr>
              <a:t>02</a:t>
            </a:r>
            <a:endParaRPr lang="en-IN" sz="2400" b="1" kern="1200" dirty="0">
              <a:solidFill>
                <a:srgbClr val="16A7CB"/>
              </a:solidFill>
              <a:latin typeface="Arial" panose="020B0604020202020204" pitchFamily="34" charset="0"/>
              <a:ea typeface="+mn-ea"/>
              <a:cs typeface="Arial" panose="020B0604020202020204" pitchFamily="34" charset="0"/>
            </a:endParaRPr>
          </a:p>
        </p:txBody>
      </p:sp>
      <p:sp>
        <p:nvSpPr>
          <p:cNvPr id="38" name="Rectangle 37">
            <a:extLst>
              <a:ext uri="{FF2B5EF4-FFF2-40B4-BE49-F238E27FC236}">
                <a16:creationId xmlns:a16="http://schemas.microsoft.com/office/drawing/2014/main" id="{B795A160-F382-497C-9831-0B69463C74A9}"/>
              </a:ext>
            </a:extLst>
          </p:cNvPr>
          <p:cNvSpPr/>
          <p:nvPr/>
        </p:nvSpPr>
        <p:spPr>
          <a:xfrm>
            <a:off x="3767070" y="189255"/>
            <a:ext cx="588853" cy="480013"/>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44" name="Rectangle 43">
            <a:extLst>
              <a:ext uri="{FF2B5EF4-FFF2-40B4-BE49-F238E27FC236}">
                <a16:creationId xmlns:a16="http://schemas.microsoft.com/office/drawing/2014/main" id="{FDF3DE9B-308B-4B31-9FDB-6117D7E442EF}"/>
              </a:ext>
            </a:extLst>
          </p:cNvPr>
          <p:cNvSpPr/>
          <p:nvPr/>
        </p:nvSpPr>
        <p:spPr>
          <a:xfrm>
            <a:off x="6302133" y="216597"/>
            <a:ext cx="2161958" cy="2214920"/>
          </a:xfrm>
          <a:prstGeom prst="rect">
            <a:avLst/>
          </a:prstGeom>
          <a:pattFill prst="wdUpDiag">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750" b="1" kern="1200" dirty="0">
              <a:solidFill>
                <a:prstClr val="black"/>
              </a:solidFill>
              <a:latin typeface="Open Sans Semibold" charset="0"/>
              <a:ea typeface="Open Sans Semibold" charset="0"/>
              <a:cs typeface="Open Sans Semibold" charset="0"/>
            </a:endParaRPr>
          </a:p>
        </p:txBody>
      </p:sp>
      <p:sp>
        <p:nvSpPr>
          <p:cNvPr id="45" name="Rectangle 44">
            <a:extLst>
              <a:ext uri="{FF2B5EF4-FFF2-40B4-BE49-F238E27FC236}">
                <a16:creationId xmlns:a16="http://schemas.microsoft.com/office/drawing/2014/main" id="{1C1702E3-3227-4732-8EC5-323030FB1754}"/>
              </a:ext>
            </a:extLst>
          </p:cNvPr>
          <p:cNvSpPr/>
          <p:nvPr/>
        </p:nvSpPr>
        <p:spPr>
          <a:xfrm>
            <a:off x="6441280" y="77450"/>
            <a:ext cx="2161958" cy="22149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685800">
              <a:lnSpc>
                <a:spcPct val="130000"/>
              </a:lnSpc>
              <a:buClrTx/>
            </a:pPr>
            <a:endParaRPr lang="en-US" sz="900" b="1" kern="1200" dirty="0">
              <a:solidFill>
                <a:prstClr val="black"/>
              </a:solidFill>
              <a:latin typeface="Open Sans Semibold" charset="0"/>
              <a:ea typeface="Open Sans Semibold" charset="0"/>
              <a:cs typeface="Open Sans Semibold" charset="0"/>
            </a:endParaRPr>
          </a:p>
        </p:txBody>
      </p:sp>
      <p:grpSp>
        <p:nvGrpSpPr>
          <p:cNvPr id="46" name="Group 45">
            <a:extLst>
              <a:ext uri="{FF2B5EF4-FFF2-40B4-BE49-F238E27FC236}">
                <a16:creationId xmlns:a16="http://schemas.microsoft.com/office/drawing/2014/main" id="{F50DAD2A-E3C9-4077-90E5-CEABE40A3852}"/>
              </a:ext>
            </a:extLst>
          </p:cNvPr>
          <p:cNvGrpSpPr/>
          <p:nvPr/>
        </p:nvGrpSpPr>
        <p:grpSpPr>
          <a:xfrm>
            <a:off x="8361992" y="217432"/>
            <a:ext cx="108857" cy="89937"/>
            <a:chOff x="4151086" y="3851729"/>
            <a:chExt cx="145143" cy="141514"/>
          </a:xfrm>
        </p:grpSpPr>
        <p:cxnSp>
          <p:nvCxnSpPr>
            <p:cNvPr id="53" name="Straight Connector 52">
              <a:extLst>
                <a:ext uri="{FF2B5EF4-FFF2-40B4-BE49-F238E27FC236}">
                  <a16:creationId xmlns:a16="http://schemas.microsoft.com/office/drawing/2014/main" id="{22374E18-D582-488F-849F-A679705FB3D1}"/>
                </a:ext>
              </a:extLst>
            </p:cNvPr>
            <p:cNvCxnSpPr/>
            <p:nvPr/>
          </p:nvCxnSpPr>
          <p:spPr>
            <a:xfrm>
              <a:off x="4151086" y="3922486"/>
              <a:ext cx="145143" cy="0"/>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CD4827-A3FD-4D19-96E0-54853194BB9B}"/>
                </a:ext>
              </a:extLst>
            </p:cNvPr>
            <p:cNvCxnSpPr/>
            <p:nvPr/>
          </p:nvCxnSpPr>
          <p:spPr>
            <a:xfrm>
              <a:off x="4230915" y="3851729"/>
              <a:ext cx="0" cy="141514"/>
            </a:xfrm>
            <a:prstGeom prst="line">
              <a:avLst/>
            </a:prstGeom>
            <a:ln w="3492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C6BBA0F-9202-4AF8-B067-50B0E0145625}"/>
              </a:ext>
            </a:extLst>
          </p:cNvPr>
          <p:cNvGrpSpPr/>
          <p:nvPr/>
        </p:nvGrpSpPr>
        <p:grpSpPr>
          <a:xfrm>
            <a:off x="6520413" y="749618"/>
            <a:ext cx="1969209" cy="1010936"/>
            <a:chOff x="1448534" y="3010769"/>
            <a:chExt cx="2625612" cy="620505"/>
          </a:xfrm>
        </p:grpSpPr>
        <p:sp>
          <p:nvSpPr>
            <p:cNvPr id="51" name="TextBox 50">
              <a:extLst>
                <a:ext uri="{FF2B5EF4-FFF2-40B4-BE49-F238E27FC236}">
                  <a16:creationId xmlns:a16="http://schemas.microsoft.com/office/drawing/2014/main" id="{87D691AB-7651-49AA-9BB1-736567ABF757}"/>
                </a:ext>
              </a:extLst>
            </p:cNvPr>
            <p:cNvSpPr txBox="1"/>
            <p:nvPr/>
          </p:nvSpPr>
          <p:spPr>
            <a:xfrm>
              <a:off x="1494513" y="3462868"/>
              <a:ext cx="2579633" cy="168406"/>
            </a:xfrm>
            <a:prstGeom prst="rect">
              <a:avLst/>
            </a:prstGeom>
            <a:noFill/>
          </p:spPr>
          <p:txBody>
            <a:bodyPr wrap="square" rtlCol="0">
              <a:spAutoFit/>
            </a:bodyPr>
            <a:lstStyle/>
            <a:p>
              <a:pPr defTabSz="685800">
                <a:lnSpc>
                  <a:spcPct val="150000"/>
                </a:lnSpc>
                <a:buClrTx/>
              </a:pPr>
              <a:endParaRPr lang="en-IN" sz="900" kern="1200" dirty="0">
                <a:solidFill>
                  <a:prstClr val="black"/>
                </a:solidFill>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id="{0070C345-D5A2-4470-BE0D-D3F4CF8D30C1}"/>
                </a:ext>
              </a:extLst>
            </p:cNvPr>
            <p:cNvSpPr txBox="1"/>
            <p:nvPr/>
          </p:nvSpPr>
          <p:spPr>
            <a:xfrm>
              <a:off x="1448534" y="3010769"/>
              <a:ext cx="2579633" cy="255030"/>
            </a:xfrm>
            <a:prstGeom prst="rect">
              <a:avLst/>
            </a:prstGeom>
            <a:noFill/>
          </p:spPr>
          <p:txBody>
            <a:bodyPr wrap="square" rtlCol="0">
              <a:spAutoFit/>
            </a:bodyPr>
            <a:lstStyle>
              <a:defPPr>
                <a:defRPr lang="en-US"/>
              </a:defPPr>
              <a:lvl1pPr>
                <a:lnSpc>
                  <a:spcPct val="150000"/>
                </a:lnSpc>
                <a:defRPr sz="1400" b="1" i="0">
                  <a:solidFill>
                    <a:srgbClr val="16A7CB"/>
                  </a:solidFill>
                  <a:effectLst/>
                  <a:latin typeface="Arial" panose="020B0604020202020204" pitchFamily="34" charset="0"/>
                  <a:cs typeface="Arial" panose="020B0604020202020204" pitchFamily="34" charset="0"/>
                </a:defRPr>
              </a:lvl1pPr>
            </a:lstStyle>
            <a:p>
              <a:pPr algn="ctr" defTabSz="685800">
                <a:lnSpc>
                  <a:spcPct val="100000"/>
                </a:lnSpc>
                <a:buClrTx/>
              </a:pPr>
              <a:r>
                <a:rPr lang="en-US" sz="1050" kern="1200" dirty="0">
                  <a:solidFill>
                    <a:srgbClr val="C72C26"/>
                  </a:solidFill>
                  <a:ea typeface="+mn-ea"/>
                </a:rPr>
                <a:t>Customer Housing and Payment Trends</a:t>
              </a:r>
              <a:endParaRPr lang="en-IN" sz="1050" kern="1200" dirty="0">
                <a:solidFill>
                  <a:srgbClr val="C72C26"/>
                </a:solidFill>
                <a:ea typeface="+mn-ea"/>
              </a:endParaRPr>
            </a:p>
          </p:txBody>
        </p:sp>
      </p:grpSp>
      <p:sp>
        <p:nvSpPr>
          <p:cNvPr id="49" name="TextBox 48">
            <a:extLst>
              <a:ext uri="{FF2B5EF4-FFF2-40B4-BE49-F238E27FC236}">
                <a16:creationId xmlns:a16="http://schemas.microsoft.com/office/drawing/2014/main" id="{9598AC00-5A1E-4460-BB91-A09B1B1A8588}"/>
              </a:ext>
            </a:extLst>
          </p:cNvPr>
          <p:cNvSpPr txBox="1"/>
          <p:nvPr/>
        </p:nvSpPr>
        <p:spPr>
          <a:xfrm>
            <a:off x="6588918" y="255205"/>
            <a:ext cx="694267" cy="461665"/>
          </a:xfrm>
          <a:prstGeom prst="rect">
            <a:avLst/>
          </a:prstGeom>
          <a:noFill/>
        </p:spPr>
        <p:txBody>
          <a:bodyPr wrap="square" rtlCol="0">
            <a:spAutoFit/>
          </a:bodyPr>
          <a:lstStyle/>
          <a:p>
            <a:pPr algn="ctr" defTabSz="685800">
              <a:buClrTx/>
            </a:pPr>
            <a:r>
              <a:rPr lang="en-US" sz="2400" b="1" kern="1200" dirty="0">
                <a:solidFill>
                  <a:srgbClr val="C72C26"/>
                </a:solidFill>
                <a:latin typeface="Arial" panose="020B0604020202020204" pitchFamily="34" charset="0"/>
                <a:ea typeface="+mn-ea"/>
                <a:cs typeface="Arial" panose="020B0604020202020204" pitchFamily="34" charset="0"/>
              </a:rPr>
              <a:t>03</a:t>
            </a:r>
            <a:endParaRPr lang="en-IN" sz="2400" b="1" kern="1200" dirty="0">
              <a:solidFill>
                <a:srgbClr val="C72C26"/>
              </a:solidFill>
              <a:latin typeface="Arial" panose="020B0604020202020204" pitchFamily="34" charset="0"/>
              <a:ea typeface="+mn-ea"/>
              <a:cs typeface="Arial" panose="020B0604020202020204" pitchFamily="34" charset="0"/>
            </a:endParaRPr>
          </a:p>
        </p:txBody>
      </p:sp>
      <p:sp>
        <p:nvSpPr>
          <p:cNvPr id="50" name="Rectangle 49">
            <a:extLst>
              <a:ext uri="{FF2B5EF4-FFF2-40B4-BE49-F238E27FC236}">
                <a16:creationId xmlns:a16="http://schemas.microsoft.com/office/drawing/2014/main" id="{FF3CF6E9-034F-4669-925F-298A3D7EA571}"/>
              </a:ext>
            </a:extLst>
          </p:cNvPr>
          <p:cNvSpPr/>
          <p:nvPr/>
        </p:nvSpPr>
        <p:spPr>
          <a:xfrm>
            <a:off x="6641625" y="196597"/>
            <a:ext cx="588853" cy="470969"/>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900" kern="1200">
              <a:solidFill>
                <a:prstClr val="white"/>
              </a:solidFill>
              <a:latin typeface="Calibri" panose="020F0502020204030204"/>
            </a:endParaRPr>
          </a:p>
        </p:txBody>
      </p:sp>
      <p:sp>
        <p:nvSpPr>
          <p:cNvPr id="58" name="TextBox 57">
            <a:extLst>
              <a:ext uri="{FF2B5EF4-FFF2-40B4-BE49-F238E27FC236}">
                <a16:creationId xmlns:a16="http://schemas.microsoft.com/office/drawing/2014/main" id="{A83C926B-F63A-4E86-258E-52D322E9693D}"/>
              </a:ext>
            </a:extLst>
          </p:cNvPr>
          <p:cNvSpPr txBox="1"/>
          <p:nvPr/>
        </p:nvSpPr>
        <p:spPr>
          <a:xfrm>
            <a:off x="6541627" y="1084573"/>
            <a:ext cx="2140745" cy="1074974"/>
          </a:xfrm>
          <a:prstGeom prst="rect">
            <a:avLst/>
          </a:prstGeom>
          <a:noFill/>
        </p:spPr>
        <p:txBody>
          <a:bodyPr wrap="square" rtlCol="0">
            <a:spAutoFit/>
          </a:bodyPr>
          <a:lstStyle/>
          <a:p>
            <a:pPr marL="128588" indent="-128588" defTabSz="685800">
              <a:lnSpc>
                <a:spcPct val="250000"/>
              </a:lnSpc>
              <a:buClrTx/>
              <a:buFont typeface="Arial" panose="020B0604020202020204" pitchFamily="34" charset="0"/>
              <a:buChar char="•"/>
            </a:pPr>
            <a:r>
              <a:rPr lang="en-IN" sz="900" b="1" kern="1200" dirty="0">
                <a:solidFill>
                  <a:srgbClr val="C72C26"/>
                </a:solidFill>
                <a:latin typeface="Calibri" panose="020F0502020204030204"/>
                <a:ea typeface="+mn-ea"/>
                <a:cs typeface="Calibri" panose="020F0502020204030204" pitchFamily="34" charset="0"/>
              </a:rPr>
              <a:t>Tailored Customer Engagement</a:t>
            </a:r>
          </a:p>
          <a:p>
            <a:pPr marL="128588" indent="-128588" defTabSz="685800">
              <a:lnSpc>
                <a:spcPct val="250000"/>
              </a:lnSpc>
              <a:buClrTx/>
              <a:buFont typeface="Arial" panose="020B0604020202020204" pitchFamily="34" charset="0"/>
              <a:buChar char="•"/>
            </a:pPr>
            <a:r>
              <a:rPr lang="en-IN" sz="900" b="1" kern="1200" dirty="0">
                <a:solidFill>
                  <a:srgbClr val="C72C26"/>
                </a:solidFill>
                <a:latin typeface="Calibri" panose="020F0502020204030204"/>
                <a:ea typeface="+mn-ea"/>
                <a:cs typeface="Calibri" panose="020F0502020204030204" pitchFamily="34" charset="0"/>
              </a:rPr>
              <a:t>Customized Risk Mitigation Strategies</a:t>
            </a:r>
          </a:p>
          <a:p>
            <a:pPr marL="128588" indent="-128588" defTabSz="685800">
              <a:lnSpc>
                <a:spcPct val="250000"/>
              </a:lnSpc>
              <a:buClrTx/>
              <a:buFont typeface="Arial" panose="020B0604020202020204" pitchFamily="34" charset="0"/>
              <a:buChar char="•"/>
            </a:pPr>
            <a:r>
              <a:rPr lang="en-IN" sz="900" b="1" kern="1200" dirty="0">
                <a:solidFill>
                  <a:srgbClr val="C72C26"/>
                </a:solidFill>
                <a:latin typeface="Calibri" panose="020F0502020204030204"/>
                <a:ea typeface="+mn-ea"/>
                <a:cs typeface="Calibri" panose="020F0502020204030204" pitchFamily="34" charset="0"/>
              </a:rPr>
              <a:t>Payment Processing Optimization</a:t>
            </a:r>
          </a:p>
        </p:txBody>
      </p:sp>
      <p:sp>
        <p:nvSpPr>
          <p:cNvPr id="94" name="Rectangle 93">
            <a:extLst>
              <a:ext uri="{FF2B5EF4-FFF2-40B4-BE49-F238E27FC236}">
                <a16:creationId xmlns:a16="http://schemas.microsoft.com/office/drawing/2014/main" id="{F9672A0C-ABEA-2A0A-951C-112BDAEE5E09}"/>
              </a:ext>
            </a:extLst>
          </p:cNvPr>
          <p:cNvSpPr/>
          <p:nvPr/>
        </p:nvSpPr>
        <p:spPr>
          <a:xfrm>
            <a:off x="539508" y="2739999"/>
            <a:ext cx="2161958" cy="2294786"/>
          </a:xfrm>
          <a:prstGeom prst="rect">
            <a:avLst/>
          </a:prstGeom>
          <a:pattFill prst="wdUpDiag">
            <a:fgClr>
              <a:srgbClr val="A5B592"/>
            </a:fgClr>
            <a:bgClr>
              <a:sysClr val="window" lastClr="FFFFFF"/>
            </a:bgClr>
          </a:pattFill>
          <a:ln w="12700" cap="flat" cmpd="sng" algn="ctr">
            <a:noFill/>
            <a:prstDash val="solid"/>
            <a:miter lim="800000"/>
          </a:ln>
          <a:effectLst/>
        </p:spPr>
        <p:txBody>
          <a:bodyPr rtlCol="0" anchor="ctr"/>
          <a:lstStyle/>
          <a:p>
            <a:pPr algn="ctr" defTabSz="342900">
              <a:buClrTx/>
              <a:defRPr/>
            </a:pPr>
            <a:endParaRPr lang="en-US" sz="750" b="1" dirty="0">
              <a:solidFill>
                <a:prstClr val="black"/>
              </a:solidFill>
              <a:latin typeface="Open Sans Semibold" charset="0"/>
              <a:ea typeface="Open Sans Semibold" charset="0"/>
              <a:cs typeface="Open Sans Semibold" charset="0"/>
            </a:endParaRPr>
          </a:p>
        </p:txBody>
      </p:sp>
      <p:sp>
        <p:nvSpPr>
          <p:cNvPr id="95" name="Rectangle 94">
            <a:extLst>
              <a:ext uri="{FF2B5EF4-FFF2-40B4-BE49-F238E27FC236}">
                <a16:creationId xmlns:a16="http://schemas.microsoft.com/office/drawing/2014/main" id="{E493A74C-B55C-05F5-54D1-FB156C16EF7F}"/>
              </a:ext>
            </a:extLst>
          </p:cNvPr>
          <p:cNvSpPr/>
          <p:nvPr/>
        </p:nvSpPr>
        <p:spPr>
          <a:xfrm>
            <a:off x="678655" y="2600852"/>
            <a:ext cx="2161958" cy="2294786"/>
          </a:xfrm>
          <a:prstGeom prst="rect">
            <a:avLst/>
          </a:prstGeom>
          <a:solidFill>
            <a:sysClr val="window" lastClr="FFFFFF"/>
          </a:solidFill>
          <a:ln w="25400" cap="flat" cmpd="sng" algn="ctr">
            <a:solidFill>
              <a:srgbClr val="A5B592"/>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342900">
              <a:lnSpc>
                <a:spcPct val="130000"/>
              </a:lnSpc>
              <a:buClrTx/>
              <a:defRPr/>
            </a:pPr>
            <a:endParaRPr lang="en-US" sz="900" b="1" dirty="0">
              <a:solidFill>
                <a:prstClr val="black"/>
              </a:solidFill>
              <a:latin typeface="Open Sans Semibold" charset="0"/>
              <a:ea typeface="Open Sans Semibold" charset="0"/>
              <a:cs typeface="Open Sans Semibold" charset="0"/>
            </a:endParaRPr>
          </a:p>
        </p:txBody>
      </p:sp>
      <p:grpSp>
        <p:nvGrpSpPr>
          <p:cNvPr id="96" name="Group 95">
            <a:extLst>
              <a:ext uri="{FF2B5EF4-FFF2-40B4-BE49-F238E27FC236}">
                <a16:creationId xmlns:a16="http://schemas.microsoft.com/office/drawing/2014/main" id="{70CD697D-C0B6-38BF-546B-5CD6DCAD9523}"/>
              </a:ext>
            </a:extLst>
          </p:cNvPr>
          <p:cNvGrpSpPr/>
          <p:nvPr/>
        </p:nvGrpSpPr>
        <p:grpSpPr>
          <a:xfrm>
            <a:off x="2599367" y="2740834"/>
            <a:ext cx="108857" cy="93180"/>
            <a:chOff x="4151086" y="3851729"/>
            <a:chExt cx="145143" cy="141514"/>
          </a:xfrm>
        </p:grpSpPr>
        <p:cxnSp>
          <p:nvCxnSpPr>
            <p:cNvPr id="97" name="Straight Connector 96">
              <a:extLst>
                <a:ext uri="{FF2B5EF4-FFF2-40B4-BE49-F238E27FC236}">
                  <a16:creationId xmlns:a16="http://schemas.microsoft.com/office/drawing/2014/main" id="{5C5A789D-DE19-B93C-3397-CEDAFD439943}"/>
                </a:ext>
              </a:extLst>
            </p:cNvPr>
            <p:cNvCxnSpPr/>
            <p:nvPr/>
          </p:nvCxnSpPr>
          <p:spPr>
            <a:xfrm>
              <a:off x="4151086" y="3922486"/>
              <a:ext cx="145143" cy="0"/>
            </a:xfrm>
            <a:prstGeom prst="line">
              <a:avLst/>
            </a:prstGeom>
            <a:noFill/>
            <a:ln w="34925" cap="flat" cmpd="sng" algn="ctr">
              <a:solidFill>
                <a:srgbClr val="A5B592">
                  <a:lumMod val="75000"/>
                </a:srgbClr>
              </a:solidFill>
              <a:prstDash val="solid"/>
              <a:miter lim="800000"/>
            </a:ln>
            <a:effectLst/>
          </p:spPr>
        </p:cxnSp>
        <p:cxnSp>
          <p:nvCxnSpPr>
            <p:cNvPr id="98" name="Straight Connector 97">
              <a:extLst>
                <a:ext uri="{FF2B5EF4-FFF2-40B4-BE49-F238E27FC236}">
                  <a16:creationId xmlns:a16="http://schemas.microsoft.com/office/drawing/2014/main" id="{D10DB4A9-E01F-3FF1-4409-33D48850D351}"/>
                </a:ext>
              </a:extLst>
            </p:cNvPr>
            <p:cNvCxnSpPr/>
            <p:nvPr/>
          </p:nvCxnSpPr>
          <p:spPr>
            <a:xfrm>
              <a:off x="4230915" y="3851729"/>
              <a:ext cx="0" cy="141514"/>
            </a:xfrm>
            <a:prstGeom prst="line">
              <a:avLst/>
            </a:prstGeom>
            <a:noFill/>
            <a:ln w="34925" cap="flat" cmpd="sng" algn="ctr">
              <a:solidFill>
                <a:srgbClr val="A5B592">
                  <a:lumMod val="75000"/>
                </a:srgbClr>
              </a:solidFill>
              <a:prstDash val="solid"/>
              <a:miter lim="800000"/>
            </a:ln>
            <a:effectLst/>
          </p:spPr>
        </p:cxnSp>
      </p:grpSp>
      <p:grpSp>
        <p:nvGrpSpPr>
          <p:cNvPr id="99" name="Group 98">
            <a:extLst>
              <a:ext uri="{FF2B5EF4-FFF2-40B4-BE49-F238E27FC236}">
                <a16:creationId xmlns:a16="http://schemas.microsoft.com/office/drawing/2014/main" id="{9CF8F15B-C212-01FC-F7E0-104C55F35920}"/>
              </a:ext>
            </a:extLst>
          </p:cNvPr>
          <p:cNvGrpSpPr/>
          <p:nvPr/>
        </p:nvGrpSpPr>
        <p:grpSpPr>
          <a:xfrm>
            <a:off x="792272" y="3324424"/>
            <a:ext cx="1934725" cy="1495890"/>
            <a:chOff x="1494513" y="3022674"/>
            <a:chExt cx="2579633" cy="2271833"/>
          </a:xfrm>
        </p:grpSpPr>
        <p:sp>
          <p:nvSpPr>
            <p:cNvPr id="100" name="TextBox 99">
              <a:extLst>
                <a:ext uri="{FF2B5EF4-FFF2-40B4-BE49-F238E27FC236}">
                  <a16:creationId xmlns:a16="http://schemas.microsoft.com/office/drawing/2014/main" id="{83366932-74B3-DAED-FFD2-EEFA2FB61C77}"/>
                </a:ext>
              </a:extLst>
            </p:cNvPr>
            <p:cNvSpPr txBox="1"/>
            <p:nvPr/>
          </p:nvSpPr>
          <p:spPr>
            <a:xfrm>
              <a:off x="1494513" y="3530462"/>
              <a:ext cx="2579633" cy="1764045"/>
            </a:xfrm>
            <a:prstGeom prst="rect">
              <a:avLst/>
            </a:prstGeom>
            <a:noFill/>
          </p:spPr>
          <p:txBody>
            <a:bodyPr wrap="square" rtlCol="0">
              <a:spAutoFit/>
            </a:bodyPr>
            <a:lstStyle/>
            <a:p>
              <a:pPr marL="128588" indent="-128588" defTabSz="342900">
                <a:lnSpc>
                  <a:spcPct val="200000"/>
                </a:lnSpc>
                <a:buClrTx/>
                <a:buFont typeface="Arial" panose="020B0604020202020204" pitchFamily="34" charset="0"/>
                <a:buChar char="•"/>
              </a:pPr>
              <a:r>
                <a:rPr lang="en-IN" sz="900" b="1" kern="1200" dirty="0">
                  <a:solidFill>
                    <a:srgbClr val="54A021"/>
                  </a:solidFill>
                  <a:latin typeface="Calibri" panose="020F0502020204030204"/>
                  <a:ea typeface="+mn-ea"/>
                  <a:cs typeface="Arial" panose="020B0604020202020204" pitchFamily="34" charset="0"/>
                </a:rPr>
                <a:t>Detailed Portfolio Segmentation</a:t>
              </a:r>
            </a:p>
            <a:p>
              <a:pPr marL="128588" indent="-128588" defTabSz="342900">
                <a:lnSpc>
                  <a:spcPct val="200000"/>
                </a:lnSpc>
                <a:buClrTx/>
                <a:buFont typeface="Arial" panose="020B0604020202020204" pitchFamily="34" charset="0"/>
                <a:buChar char="•"/>
              </a:pPr>
              <a:r>
                <a:rPr lang="en-IN" sz="900" b="1" kern="1200" dirty="0">
                  <a:solidFill>
                    <a:srgbClr val="54A021"/>
                  </a:solidFill>
                  <a:latin typeface="Calibri" panose="020F0502020204030204"/>
                  <a:ea typeface="+mn-ea"/>
                  <a:cs typeface="Arial" panose="020B0604020202020204" pitchFamily="34" charset="0"/>
                </a:rPr>
                <a:t>Risk Stratification</a:t>
              </a:r>
            </a:p>
            <a:p>
              <a:pPr marL="128588" indent="-128588" defTabSz="342900">
                <a:lnSpc>
                  <a:spcPct val="200000"/>
                </a:lnSpc>
                <a:buClrTx/>
                <a:buFont typeface="Arial" panose="020B0604020202020204" pitchFamily="34" charset="0"/>
                <a:buChar char="•"/>
              </a:pPr>
              <a:r>
                <a:rPr lang="en-IN" sz="900" b="1" kern="1200" dirty="0">
                  <a:solidFill>
                    <a:srgbClr val="54A021"/>
                  </a:solidFill>
                  <a:latin typeface="Calibri" panose="020F0502020204030204"/>
                  <a:ea typeface="+mn-ea"/>
                  <a:cs typeface="Arial" panose="020B0604020202020204" pitchFamily="34" charset="0"/>
                </a:rPr>
                <a:t>Informed Product Innovation</a:t>
              </a:r>
            </a:p>
            <a:p>
              <a:pPr marL="128588" indent="-128588" defTabSz="342900">
                <a:lnSpc>
                  <a:spcPct val="200000"/>
                </a:lnSpc>
                <a:buClrTx/>
                <a:buFont typeface="Arial" panose="020B0604020202020204" pitchFamily="34" charset="0"/>
                <a:buChar char="•"/>
              </a:pPr>
              <a:r>
                <a:rPr lang="en-IN" sz="900" b="1" kern="1200" dirty="0">
                  <a:solidFill>
                    <a:srgbClr val="54A021"/>
                  </a:solidFill>
                  <a:latin typeface="Calibri" panose="020F0502020204030204"/>
                  <a:ea typeface="+mn-ea"/>
                  <a:cs typeface="Arial" panose="020B0604020202020204" pitchFamily="34" charset="0"/>
                </a:rPr>
                <a:t>Profitability Analysis</a:t>
              </a:r>
            </a:p>
          </p:txBody>
        </p:sp>
        <p:sp>
          <p:nvSpPr>
            <p:cNvPr id="101" name="TextBox 100">
              <a:extLst>
                <a:ext uri="{FF2B5EF4-FFF2-40B4-BE49-F238E27FC236}">
                  <a16:creationId xmlns:a16="http://schemas.microsoft.com/office/drawing/2014/main" id="{E4FFD4A7-44AB-CEED-C6AF-1FFD57E43AFC}"/>
                </a:ext>
              </a:extLst>
            </p:cNvPr>
            <p:cNvSpPr txBox="1"/>
            <p:nvPr/>
          </p:nvSpPr>
          <p:spPr>
            <a:xfrm>
              <a:off x="1494513" y="3022674"/>
              <a:ext cx="2579633" cy="631024"/>
            </a:xfrm>
            <a:prstGeom prst="rect">
              <a:avLst/>
            </a:prstGeom>
            <a:noFill/>
          </p:spPr>
          <p:txBody>
            <a:bodyPr wrap="square" rtlCol="0">
              <a:spAutoFit/>
            </a:bodyPr>
            <a:lstStyle>
              <a:defPPr>
                <a:defRPr lang="en-US"/>
              </a:defPPr>
              <a:lvl1pPr algn="just">
                <a:lnSpc>
                  <a:spcPct val="150000"/>
                </a:lnSpc>
                <a:defRPr sz="1400" b="1" i="0">
                  <a:solidFill>
                    <a:srgbClr val="F09438"/>
                  </a:solidFill>
                  <a:effectLst/>
                  <a:latin typeface="Arial" panose="020B0604020202020204" pitchFamily="34" charset="0"/>
                  <a:cs typeface="Arial" panose="020B0604020202020204" pitchFamily="34" charset="0"/>
                </a:defRPr>
              </a:lvl1pPr>
            </a:lstStyle>
            <a:p>
              <a:pPr algn="ctr" defTabSz="685800">
                <a:lnSpc>
                  <a:spcPct val="100000"/>
                </a:lnSpc>
                <a:buClrTx/>
              </a:pPr>
              <a:r>
                <a:rPr lang="en-US" sz="1050" kern="1200" dirty="0">
                  <a:solidFill>
                    <a:srgbClr val="54A021"/>
                  </a:solidFill>
                  <a:ea typeface="+mn-ea"/>
                </a:rPr>
                <a:t>Grade and Sub-Grade wise revolving balance</a:t>
              </a:r>
              <a:endParaRPr lang="en-IN" sz="1050" kern="1200" dirty="0">
                <a:solidFill>
                  <a:srgbClr val="54A021"/>
                </a:solidFill>
                <a:ea typeface="+mn-ea"/>
              </a:endParaRPr>
            </a:p>
          </p:txBody>
        </p:sp>
      </p:grpSp>
      <p:sp>
        <p:nvSpPr>
          <p:cNvPr id="102" name="TextBox 101">
            <a:extLst>
              <a:ext uri="{FF2B5EF4-FFF2-40B4-BE49-F238E27FC236}">
                <a16:creationId xmlns:a16="http://schemas.microsoft.com/office/drawing/2014/main" id="{886C6541-EBF6-D87B-158D-28E1D00C9013}"/>
              </a:ext>
            </a:extLst>
          </p:cNvPr>
          <p:cNvSpPr txBox="1"/>
          <p:nvPr/>
        </p:nvSpPr>
        <p:spPr>
          <a:xfrm>
            <a:off x="826293" y="2778607"/>
            <a:ext cx="694267" cy="461665"/>
          </a:xfrm>
          <a:prstGeom prst="rect">
            <a:avLst/>
          </a:prstGeom>
          <a:noFill/>
        </p:spPr>
        <p:txBody>
          <a:bodyPr wrap="square" rtlCol="0">
            <a:spAutoFit/>
          </a:bodyPr>
          <a:lstStyle/>
          <a:p>
            <a:pPr algn="ctr" defTabSz="342900">
              <a:buClrTx/>
            </a:pPr>
            <a:r>
              <a:rPr lang="en-US" sz="2400" b="1" kern="1200" dirty="0">
                <a:solidFill>
                  <a:srgbClr val="54A021"/>
                </a:solidFill>
                <a:latin typeface="Arial" panose="020B0604020202020204" pitchFamily="34" charset="0"/>
                <a:ea typeface="+mn-ea"/>
                <a:cs typeface="Arial" panose="020B0604020202020204" pitchFamily="34" charset="0"/>
              </a:rPr>
              <a:t>04</a:t>
            </a:r>
            <a:endParaRPr lang="en-IN" sz="2400" b="1" kern="1200" dirty="0">
              <a:solidFill>
                <a:srgbClr val="54A021"/>
              </a:solidFill>
              <a:latin typeface="Arial" panose="020B0604020202020204" pitchFamily="34" charset="0"/>
              <a:ea typeface="+mn-ea"/>
              <a:cs typeface="Arial" panose="020B0604020202020204" pitchFamily="34" charset="0"/>
            </a:endParaRPr>
          </a:p>
        </p:txBody>
      </p:sp>
      <p:sp>
        <p:nvSpPr>
          <p:cNvPr id="103" name="Rectangle 102">
            <a:extLst>
              <a:ext uri="{FF2B5EF4-FFF2-40B4-BE49-F238E27FC236}">
                <a16:creationId xmlns:a16="http://schemas.microsoft.com/office/drawing/2014/main" id="{3B015A04-226D-3945-9DD3-A683307ED80B}"/>
              </a:ext>
            </a:extLst>
          </p:cNvPr>
          <p:cNvSpPr/>
          <p:nvPr/>
        </p:nvSpPr>
        <p:spPr>
          <a:xfrm>
            <a:off x="879000" y="2720000"/>
            <a:ext cx="588853" cy="487951"/>
          </a:xfrm>
          <a:prstGeom prst="rect">
            <a:avLst/>
          </a:prstGeom>
          <a:noFill/>
          <a:ln w="22225" cap="flat" cmpd="sng" algn="ctr">
            <a:solidFill>
              <a:sysClr val="windowText" lastClr="000000">
                <a:lumMod val="85000"/>
                <a:lumOff val="15000"/>
              </a:sysClr>
            </a:solidFill>
            <a:prstDash val="solid"/>
            <a:miter lim="800000"/>
          </a:ln>
          <a:effectLst/>
        </p:spPr>
        <p:txBody>
          <a:bodyPr rtlCol="0" anchor="ctr"/>
          <a:lstStyle/>
          <a:p>
            <a:pPr algn="ctr" defTabSz="342900">
              <a:buClrTx/>
              <a:defRPr/>
            </a:pPr>
            <a:endParaRPr lang="en-IN" sz="900">
              <a:solidFill>
                <a:prstClr val="white"/>
              </a:solidFill>
              <a:latin typeface="Calibri" panose="020F0502020204030204"/>
              <a:ea typeface="+mn-ea"/>
              <a:cs typeface="+mn-cs"/>
            </a:endParaRPr>
          </a:p>
        </p:txBody>
      </p:sp>
      <p:sp>
        <p:nvSpPr>
          <p:cNvPr id="104" name="Rectangle 103">
            <a:extLst>
              <a:ext uri="{FF2B5EF4-FFF2-40B4-BE49-F238E27FC236}">
                <a16:creationId xmlns:a16="http://schemas.microsoft.com/office/drawing/2014/main" id="{29A37BE4-37EE-4057-3089-CB271E424480}"/>
              </a:ext>
            </a:extLst>
          </p:cNvPr>
          <p:cNvSpPr/>
          <p:nvPr/>
        </p:nvSpPr>
        <p:spPr>
          <a:xfrm>
            <a:off x="3420820" y="2739999"/>
            <a:ext cx="2161958" cy="2294786"/>
          </a:xfrm>
          <a:prstGeom prst="rect">
            <a:avLst/>
          </a:prstGeom>
          <a:pattFill prst="wdUpDiag">
            <a:fgClr>
              <a:srgbClr val="F3A447"/>
            </a:fgClr>
            <a:bgClr>
              <a:sysClr val="window" lastClr="FFFFFF"/>
            </a:bgClr>
          </a:pattFill>
          <a:ln w="12700" cap="flat" cmpd="sng" algn="ctr">
            <a:noFill/>
            <a:prstDash val="solid"/>
            <a:miter lim="800000"/>
          </a:ln>
          <a:effectLst/>
        </p:spPr>
        <p:txBody>
          <a:bodyPr rtlCol="0" anchor="ctr"/>
          <a:lstStyle/>
          <a:p>
            <a:pPr algn="ctr" defTabSz="342900">
              <a:buClrTx/>
              <a:defRPr/>
            </a:pPr>
            <a:endParaRPr lang="en-US" sz="750" b="1" dirty="0">
              <a:solidFill>
                <a:prstClr val="black"/>
              </a:solidFill>
              <a:latin typeface="Open Sans Semibold" charset="0"/>
              <a:ea typeface="Open Sans Semibold" charset="0"/>
              <a:cs typeface="Open Sans Semibold" charset="0"/>
            </a:endParaRPr>
          </a:p>
        </p:txBody>
      </p:sp>
      <p:sp>
        <p:nvSpPr>
          <p:cNvPr id="105" name="Rectangle 104">
            <a:extLst>
              <a:ext uri="{FF2B5EF4-FFF2-40B4-BE49-F238E27FC236}">
                <a16:creationId xmlns:a16="http://schemas.microsoft.com/office/drawing/2014/main" id="{B38BC70C-07E1-5A2A-CD84-9DA7D5C7048D}"/>
              </a:ext>
            </a:extLst>
          </p:cNvPr>
          <p:cNvSpPr/>
          <p:nvPr/>
        </p:nvSpPr>
        <p:spPr>
          <a:xfrm>
            <a:off x="3559968" y="2600852"/>
            <a:ext cx="2161958" cy="2294786"/>
          </a:xfrm>
          <a:prstGeom prst="rect">
            <a:avLst/>
          </a:prstGeom>
          <a:solidFill>
            <a:schemeClr val="bg1"/>
          </a:solidFill>
          <a:ln w="25400" cap="flat" cmpd="sng" algn="ctr">
            <a:solidFill>
              <a:srgbClr val="F3A447"/>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342900">
              <a:lnSpc>
                <a:spcPct val="130000"/>
              </a:lnSpc>
              <a:buClrTx/>
              <a:defRPr/>
            </a:pPr>
            <a:endParaRPr lang="en-US" sz="900" b="1" dirty="0">
              <a:solidFill>
                <a:prstClr val="black"/>
              </a:solidFill>
              <a:latin typeface="Open Sans Semibold" charset="0"/>
              <a:ea typeface="Open Sans Semibold" charset="0"/>
              <a:cs typeface="Open Sans Semibold" charset="0"/>
            </a:endParaRPr>
          </a:p>
        </p:txBody>
      </p:sp>
      <p:grpSp>
        <p:nvGrpSpPr>
          <p:cNvPr id="106" name="Group 105">
            <a:extLst>
              <a:ext uri="{FF2B5EF4-FFF2-40B4-BE49-F238E27FC236}">
                <a16:creationId xmlns:a16="http://schemas.microsoft.com/office/drawing/2014/main" id="{A0234828-9BC0-1029-5E21-42F2A06DA703}"/>
              </a:ext>
            </a:extLst>
          </p:cNvPr>
          <p:cNvGrpSpPr/>
          <p:nvPr/>
        </p:nvGrpSpPr>
        <p:grpSpPr>
          <a:xfrm>
            <a:off x="5480680" y="2740834"/>
            <a:ext cx="108857" cy="93180"/>
            <a:chOff x="4151086" y="3851729"/>
            <a:chExt cx="145143" cy="141514"/>
          </a:xfrm>
        </p:grpSpPr>
        <p:cxnSp>
          <p:nvCxnSpPr>
            <p:cNvPr id="107" name="Straight Connector 106">
              <a:extLst>
                <a:ext uri="{FF2B5EF4-FFF2-40B4-BE49-F238E27FC236}">
                  <a16:creationId xmlns:a16="http://schemas.microsoft.com/office/drawing/2014/main" id="{AEDC7C12-4231-9EDE-D9EA-A1D02F6892A0}"/>
                </a:ext>
              </a:extLst>
            </p:cNvPr>
            <p:cNvCxnSpPr/>
            <p:nvPr/>
          </p:nvCxnSpPr>
          <p:spPr>
            <a:xfrm>
              <a:off x="4151086" y="3922486"/>
              <a:ext cx="145143" cy="0"/>
            </a:xfrm>
            <a:prstGeom prst="line">
              <a:avLst/>
            </a:prstGeom>
            <a:noFill/>
            <a:ln w="34925" cap="flat" cmpd="sng" algn="ctr">
              <a:solidFill>
                <a:srgbClr val="F3A447"/>
              </a:solidFill>
              <a:prstDash val="solid"/>
              <a:miter lim="800000"/>
            </a:ln>
            <a:effectLst/>
          </p:spPr>
        </p:cxnSp>
        <p:cxnSp>
          <p:nvCxnSpPr>
            <p:cNvPr id="108" name="Straight Connector 107">
              <a:extLst>
                <a:ext uri="{FF2B5EF4-FFF2-40B4-BE49-F238E27FC236}">
                  <a16:creationId xmlns:a16="http://schemas.microsoft.com/office/drawing/2014/main" id="{BA2FD976-9894-16AD-AA6F-AB00B1B4E35E}"/>
                </a:ext>
              </a:extLst>
            </p:cNvPr>
            <p:cNvCxnSpPr/>
            <p:nvPr/>
          </p:nvCxnSpPr>
          <p:spPr>
            <a:xfrm>
              <a:off x="4230915" y="3851729"/>
              <a:ext cx="0" cy="141514"/>
            </a:xfrm>
            <a:prstGeom prst="line">
              <a:avLst/>
            </a:prstGeom>
            <a:noFill/>
            <a:ln w="34925" cap="flat" cmpd="sng" algn="ctr">
              <a:solidFill>
                <a:srgbClr val="F3A447"/>
              </a:solidFill>
              <a:prstDash val="solid"/>
              <a:miter lim="800000"/>
            </a:ln>
            <a:effectLst/>
          </p:spPr>
        </p:cxnSp>
      </p:grpSp>
      <p:grpSp>
        <p:nvGrpSpPr>
          <p:cNvPr id="109" name="Group 108">
            <a:extLst>
              <a:ext uri="{FF2B5EF4-FFF2-40B4-BE49-F238E27FC236}">
                <a16:creationId xmlns:a16="http://schemas.microsoft.com/office/drawing/2014/main" id="{6F7EACD2-10E5-0946-7173-952CB707574F}"/>
              </a:ext>
            </a:extLst>
          </p:cNvPr>
          <p:cNvGrpSpPr/>
          <p:nvPr/>
        </p:nvGrpSpPr>
        <p:grpSpPr>
          <a:xfrm>
            <a:off x="3553210" y="3364707"/>
            <a:ext cx="2161958" cy="1411093"/>
            <a:chOff x="1334013" y="3083860"/>
            <a:chExt cx="2882611" cy="2143058"/>
          </a:xfrm>
        </p:grpSpPr>
        <p:sp>
          <p:nvSpPr>
            <p:cNvPr id="110" name="TextBox 109">
              <a:extLst>
                <a:ext uri="{FF2B5EF4-FFF2-40B4-BE49-F238E27FC236}">
                  <a16:creationId xmlns:a16="http://schemas.microsoft.com/office/drawing/2014/main" id="{19ACF0DD-05E2-0463-3722-76DA8A4A5FF8}"/>
                </a:ext>
              </a:extLst>
            </p:cNvPr>
            <p:cNvSpPr txBox="1"/>
            <p:nvPr/>
          </p:nvSpPr>
          <p:spPr>
            <a:xfrm>
              <a:off x="1494513" y="3462868"/>
              <a:ext cx="2579634" cy="1764050"/>
            </a:xfrm>
            <a:prstGeom prst="rect">
              <a:avLst/>
            </a:prstGeom>
            <a:noFill/>
          </p:spPr>
          <p:txBody>
            <a:bodyPr wrap="square" rtlCol="0">
              <a:spAutoFit/>
            </a:bodyPr>
            <a:lstStyle/>
            <a:p>
              <a:pPr marL="128588" indent="-128588" defTabSz="342900">
                <a:lnSpc>
                  <a:spcPct val="200000"/>
                </a:lnSpc>
                <a:buClrTx/>
                <a:buFont typeface="Arial" panose="020B0604020202020204" pitchFamily="34" charset="0"/>
                <a:buChar char="•"/>
              </a:pPr>
              <a:r>
                <a:rPr lang="en-IN" sz="900" b="1" kern="1200" dirty="0">
                  <a:solidFill>
                    <a:srgbClr val="E59536"/>
                  </a:solidFill>
                  <a:latin typeface="Calibri" panose="020F0502020204030204"/>
                  <a:ea typeface="+mn-ea"/>
                  <a:cs typeface="Arial" panose="020B0604020202020204" pitchFamily="34" charset="0"/>
                </a:rPr>
                <a:t>Creditworthiness Assessment</a:t>
              </a:r>
            </a:p>
            <a:p>
              <a:pPr marL="128588" indent="-128588" defTabSz="342900">
                <a:lnSpc>
                  <a:spcPct val="200000"/>
                </a:lnSpc>
                <a:buClrTx/>
                <a:buFont typeface="Arial" panose="020B0604020202020204" pitchFamily="34" charset="0"/>
                <a:buChar char="•"/>
              </a:pPr>
              <a:r>
                <a:rPr lang="en-IN" sz="900" b="1" kern="1200" dirty="0">
                  <a:solidFill>
                    <a:srgbClr val="E59536"/>
                  </a:solidFill>
                  <a:latin typeface="Calibri" panose="020F0502020204030204"/>
                  <a:ea typeface="+mn-ea"/>
                  <a:cs typeface="Arial" panose="020B0604020202020204" pitchFamily="34" charset="0"/>
                </a:rPr>
                <a:t>Income Segmentation Analysis</a:t>
              </a:r>
            </a:p>
            <a:p>
              <a:pPr marL="128588" indent="-128588" defTabSz="342900">
                <a:lnSpc>
                  <a:spcPct val="200000"/>
                </a:lnSpc>
                <a:buClrTx/>
                <a:buFont typeface="Arial" panose="020B0604020202020204" pitchFamily="34" charset="0"/>
                <a:buChar char="•"/>
              </a:pPr>
              <a:r>
                <a:rPr lang="en-IN" sz="900" b="1" kern="1200" dirty="0">
                  <a:solidFill>
                    <a:srgbClr val="E59536"/>
                  </a:solidFill>
                  <a:latin typeface="Calibri" panose="020F0502020204030204"/>
                  <a:ea typeface="+mn-ea"/>
                  <a:cs typeface="Arial" panose="020B0604020202020204" pitchFamily="34" charset="0"/>
                </a:rPr>
                <a:t>Market Expansion Opportunities</a:t>
              </a:r>
            </a:p>
            <a:p>
              <a:pPr marL="128588" indent="-128588" defTabSz="342900">
                <a:lnSpc>
                  <a:spcPct val="200000"/>
                </a:lnSpc>
                <a:buClrTx/>
                <a:buFont typeface="Arial" panose="020B0604020202020204" pitchFamily="34" charset="0"/>
                <a:buChar char="•"/>
              </a:pPr>
              <a:r>
                <a:rPr lang="en-IN" sz="900" b="1" kern="1200" dirty="0">
                  <a:solidFill>
                    <a:srgbClr val="E59536"/>
                  </a:solidFill>
                  <a:latin typeface="Calibri" panose="020F0502020204030204"/>
                  <a:ea typeface="+mn-ea"/>
                  <a:cs typeface="Arial" panose="020B0604020202020204" pitchFamily="34" charset="0"/>
                </a:rPr>
                <a:t>Efficient Collection Strategies</a:t>
              </a:r>
            </a:p>
          </p:txBody>
        </p:sp>
        <p:sp>
          <p:nvSpPr>
            <p:cNvPr id="111" name="TextBox 110">
              <a:extLst>
                <a:ext uri="{FF2B5EF4-FFF2-40B4-BE49-F238E27FC236}">
                  <a16:creationId xmlns:a16="http://schemas.microsoft.com/office/drawing/2014/main" id="{A3D0C93F-057E-1B47-453E-669413BD7EF6}"/>
                </a:ext>
              </a:extLst>
            </p:cNvPr>
            <p:cNvSpPr txBox="1"/>
            <p:nvPr/>
          </p:nvSpPr>
          <p:spPr>
            <a:xfrm>
              <a:off x="1334013" y="3083860"/>
              <a:ext cx="2882611" cy="385628"/>
            </a:xfrm>
            <a:prstGeom prst="rect">
              <a:avLst/>
            </a:prstGeom>
            <a:noFill/>
          </p:spPr>
          <p:txBody>
            <a:bodyPr wrap="square" rtlCol="0">
              <a:spAutoFit/>
            </a:bodyPr>
            <a:lstStyle>
              <a:defPPr>
                <a:defRPr lang="en-US"/>
              </a:defPPr>
              <a:lvl1pPr algn="ctr">
                <a:lnSpc>
                  <a:spcPct val="100000"/>
                </a:lnSpc>
                <a:defRPr sz="1400" b="1" i="0">
                  <a:solidFill>
                    <a:srgbClr val="A5B592"/>
                  </a:solidFill>
                  <a:effectLst/>
                  <a:latin typeface="Arial" panose="020B0604020202020204" pitchFamily="34" charset="0"/>
                  <a:cs typeface="Arial" panose="020B0604020202020204" pitchFamily="34" charset="0"/>
                </a:defRPr>
              </a:lvl1pPr>
            </a:lstStyle>
            <a:p>
              <a:pPr defTabSz="685800">
                <a:buClrTx/>
              </a:pPr>
              <a:r>
                <a:rPr lang="en-IN" sz="1050" kern="1200" dirty="0">
                  <a:solidFill>
                    <a:srgbClr val="E59536"/>
                  </a:solidFill>
                  <a:ea typeface="+mn-ea"/>
                </a:rPr>
                <a:t>Annual Income of Customers</a:t>
              </a:r>
            </a:p>
          </p:txBody>
        </p:sp>
      </p:grpSp>
      <p:sp>
        <p:nvSpPr>
          <p:cNvPr id="112" name="TextBox 111">
            <a:extLst>
              <a:ext uri="{FF2B5EF4-FFF2-40B4-BE49-F238E27FC236}">
                <a16:creationId xmlns:a16="http://schemas.microsoft.com/office/drawing/2014/main" id="{AD3DD39C-C5CC-AEC3-700A-6B4B135B0AAA}"/>
              </a:ext>
            </a:extLst>
          </p:cNvPr>
          <p:cNvSpPr txBox="1"/>
          <p:nvPr/>
        </p:nvSpPr>
        <p:spPr>
          <a:xfrm>
            <a:off x="3707605" y="2778607"/>
            <a:ext cx="694267" cy="461665"/>
          </a:xfrm>
          <a:prstGeom prst="rect">
            <a:avLst/>
          </a:prstGeom>
          <a:noFill/>
        </p:spPr>
        <p:txBody>
          <a:bodyPr wrap="square" rtlCol="0">
            <a:spAutoFit/>
          </a:bodyPr>
          <a:lstStyle/>
          <a:p>
            <a:pPr algn="ctr" defTabSz="342900">
              <a:buClrTx/>
            </a:pPr>
            <a:r>
              <a:rPr lang="en-US" sz="2400" b="1" kern="1200" dirty="0">
                <a:solidFill>
                  <a:srgbClr val="F3A447"/>
                </a:solidFill>
                <a:latin typeface="Arial" panose="020B0604020202020204" pitchFamily="34" charset="0"/>
                <a:ea typeface="+mn-ea"/>
                <a:cs typeface="Arial" panose="020B0604020202020204" pitchFamily="34" charset="0"/>
              </a:rPr>
              <a:t>05</a:t>
            </a:r>
            <a:endParaRPr lang="en-IN" sz="2400" b="1" kern="1200" dirty="0">
              <a:solidFill>
                <a:srgbClr val="F3A447"/>
              </a:solidFill>
              <a:latin typeface="Arial" panose="020B0604020202020204" pitchFamily="34" charset="0"/>
              <a:ea typeface="+mn-ea"/>
              <a:cs typeface="Arial" panose="020B0604020202020204" pitchFamily="34" charset="0"/>
            </a:endParaRPr>
          </a:p>
        </p:txBody>
      </p:sp>
      <p:sp>
        <p:nvSpPr>
          <p:cNvPr id="113" name="Rectangle 112">
            <a:extLst>
              <a:ext uri="{FF2B5EF4-FFF2-40B4-BE49-F238E27FC236}">
                <a16:creationId xmlns:a16="http://schemas.microsoft.com/office/drawing/2014/main" id="{A315B6A6-241D-1334-A770-2F62F0D9C838}"/>
              </a:ext>
            </a:extLst>
          </p:cNvPr>
          <p:cNvSpPr/>
          <p:nvPr/>
        </p:nvSpPr>
        <p:spPr>
          <a:xfrm>
            <a:off x="3760312" y="2720000"/>
            <a:ext cx="588853" cy="487951"/>
          </a:xfrm>
          <a:prstGeom prst="rect">
            <a:avLst/>
          </a:prstGeom>
          <a:noFill/>
          <a:ln w="22225" cap="flat" cmpd="sng" algn="ctr">
            <a:solidFill>
              <a:sysClr val="windowText" lastClr="000000">
                <a:lumMod val="85000"/>
                <a:lumOff val="15000"/>
              </a:sysClr>
            </a:solidFill>
            <a:prstDash val="solid"/>
            <a:miter lim="800000"/>
          </a:ln>
          <a:effectLst/>
        </p:spPr>
        <p:txBody>
          <a:bodyPr rtlCol="0" anchor="ctr"/>
          <a:lstStyle/>
          <a:p>
            <a:pPr algn="ctr" defTabSz="342900">
              <a:buClrTx/>
              <a:defRPr/>
            </a:pPr>
            <a:endParaRPr lang="en-IN" sz="900">
              <a:solidFill>
                <a:prstClr val="white"/>
              </a:solidFill>
              <a:latin typeface="Calibri" panose="020F0502020204030204"/>
              <a:ea typeface="+mn-ea"/>
              <a:cs typeface="+mn-cs"/>
            </a:endParaRPr>
          </a:p>
        </p:txBody>
      </p:sp>
      <p:sp>
        <p:nvSpPr>
          <p:cNvPr id="114" name="Rectangle 113">
            <a:extLst>
              <a:ext uri="{FF2B5EF4-FFF2-40B4-BE49-F238E27FC236}">
                <a16:creationId xmlns:a16="http://schemas.microsoft.com/office/drawing/2014/main" id="{C188EA9A-A810-EC7D-CFC0-65DEF9526496}"/>
              </a:ext>
            </a:extLst>
          </p:cNvPr>
          <p:cNvSpPr/>
          <p:nvPr/>
        </p:nvSpPr>
        <p:spPr>
          <a:xfrm>
            <a:off x="6302133" y="2739999"/>
            <a:ext cx="2161958" cy="2294786"/>
          </a:xfrm>
          <a:prstGeom prst="rect">
            <a:avLst/>
          </a:prstGeom>
          <a:pattFill prst="wdUpDiag">
            <a:fgClr>
              <a:srgbClr val="E7BC29"/>
            </a:fgClr>
            <a:bgClr>
              <a:sysClr val="window" lastClr="FFFFFF"/>
            </a:bgClr>
          </a:pattFill>
          <a:ln w="12700" cap="flat" cmpd="sng" algn="ctr">
            <a:noFill/>
            <a:prstDash val="solid"/>
            <a:miter lim="800000"/>
          </a:ln>
          <a:effectLst/>
        </p:spPr>
        <p:txBody>
          <a:bodyPr rtlCol="0" anchor="ctr"/>
          <a:lstStyle/>
          <a:p>
            <a:pPr algn="ctr" defTabSz="342900">
              <a:buClrTx/>
              <a:defRPr/>
            </a:pPr>
            <a:endParaRPr lang="en-US" sz="750" b="1" dirty="0">
              <a:solidFill>
                <a:prstClr val="black"/>
              </a:solidFill>
              <a:latin typeface="Open Sans Semibold" charset="0"/>
              <a:ea typeface="Open Sans Semibold" charset="0"/>
              <a:cs typeface="Open Sans Semibold" charset="0"/>
            </a:endParaRPr>
          </a:p>
        </p:txBody>
      </p:sp>
      <p:sp>
        <p:nvSpPr>
          <p:cNvPr id="115" name="Rectangle 114">
            <a:extLst>
              <a:ext uri="{FF2B5EF4-FFF2-40B4-BE49-F238E27FC236}">
                <a16:creationId xmlns:a16="http://schemas.microsoft.com/office/drawing/2014/main" id="{E67B7B23-E5FF-6A1E-88DA-0ED29CF440BA}"/>
              </a:ext>
            </a:extLst>
          </p:cNvPr>
          <p:cNvSpPr/>
          <p:nvPr/>
        </p:nvSpPr>
        <p:spPr>
          <a:xfrm>
            <a:off x="6441280" y="2600852"/>
            <a:ext cx="2161958" cy="2294786"/>
          </a:xfrm>
          <a:prstGeom prst="rect">
            <a:avLst/>
          </a:prstGeom>
          <a:solidFill>
            <a:sysClr val="window" lastClr="FFFFFF"/>
          </a:solidFill>
          <a:ln w="25400" cap="flat" cmpd="sng" algn="ctr">
            <a:solidFill>
              <a:srgbClr val="E7BC29"/>
            </a:solidFill>
            <a:prstDash val="solid"/>
            <a:miter lim="800000"/>
          </a:ln>
          <a:effectLst/>
        </p:spPr>
        <p:txBody>
          <a:bodyPr rot="0" spcFirstLastPara="0" vertOverflow="overflow" horzOverflow="overflow" vert="horz" wrap="square" lIns="216000" tIns="0" rIns="188999" bIns="216000" numCol="1" spcCol="0" rtlCol="0" fromWordArt="0" anchor="b" anchorCtr="0" forceAA="0" compatLnSpc="1">
            <a:prstTxWarp prst="textNoShape">
              <a:avLst/>
            </a:prstTxWarp>
            <a:noAutofit/>
          </a:bodyPr>
          <a:lstStyle/>
          <a:p>
            <a:pPr defTabSz="342900">
              <a:lnSpc>
                <a:spcPct val="130000"/>
              </a:lnSpc>
              <a:buClrTx/>
              <a:defRPr/>
            </a:pPr>
            <a:endParaRPr lang="en-US" sz="900" b="1" dirty="0">
              <a:solidFill>
                <a:prstClr val="black"/>
              </a:solidFill>
              <a:latin typeface="Open Sans Semibold" charset="0"/>
              <a:ea typeface="Open Sans Semibold" charset="0"/>
              <a:cs typeface="Open Sans Semibold" charset="0"/>
            </a:endParaRPr>
          </a:p>
        </p:txBody>
      </p:sp>
      <p:grpSp>
        <p:nvGrpSpPr>
          <p:cNvPr id="116" name="Group 115">
            <a:extLst>
              <a:ext uri="{FF2B5EF4-FFF2-40B4-BE49-F238E27FC236}">
                <a16:creationId xmlns:a16="http://schemas.microsoft.com/office/drawing/2014/main" id="{8E899FB0-6C4E-2181-2CF6-ECB743ABA4D4}"/>
              </a:ext>
            </a:extLst>
          </p:cNvPr>
          <p:cNvGrpSpPr/>
          <p:nvPr/>
        </p:nvGrpSpPr>
        <p:grpSpPr>
          <a:xfrm>
            <a:off x="8361992" y="2740834"/>
            <a:ext cx="108857" cy="93180"/>
            <a:chOff x="4151086" y="3851729"/>
            <a:chExt cx="145143" cy="141514"/>
          </a:xfrm>
        </p:grpSpPr>
        <p:cxnSp>
          <p:nvCxnSpPr>
            <p:cNvPr id="117" name="Straight Connector 116">
              <a:extLst>
                <a:ext uri="{FF2B5EF4-FFF2-40B4-BE49-F238E27FC236}">
                  <a16:creationId xmlns:a16="http://schemas.microsoft.com/office/drawing/2014/main" id="{06834758-3F8F-2F60-AF96-6476DE7A2442}"/>
                </a:ext>
              </a:extLst>
            </p:cNvPr>
            <p:cNvCxnSpPr/>
            <p:nvPr/>
          </p:nvCxnSpPr>
          <p:spPr>
            <a:xfrm>
              <a:off x="4151086" y="3922486"/>
              <a:ext cx="145143" cy="0"/>
            </a:xfrm>
            <a:prstGeom prst="line">
              <a:avLst/>
            </a:prstGeom>
            <a:noFill/>
            <a:ln w="34925" cap="flat" cmpd="sng" algn="ctr">
              <a:solidFill>
                <a:srgbClr val="E7BC29"/>
              </a:solidFill>
              <a:prstDash val="solid"/>
              <a:miter lim="800000"/>
            </a:ln>
            <a:effectLst/>
          </p:spPr>
        </p:cxnSp>
        <p:cxnSp>
          <p:nvCxnSpPr>
            <p:cNvPr id="118" name="Straight Connector 117">
              <a:extLst>
                <a:ext uri="{FF2B5EF4-FFF2-40B4-BE49-F238E27FC236}">
                  <a16:creationId xmlns:a16="http://schemas.microsoft.com/office/drawing/2014/main" id="{EC6B814E-0BE4-5DC7-4993-71DAF1C91FC2}"/>
                </a:ext>
              </a:extLst>
            </p:cNvPr>
            <p:cNvCxnSpPr/>
            <p:nvPr/>
          </p:nvCxnSpPr>
          <p:spPr>
            <a:xfrm>
              <a:off x="4230915" y="3851729"/>
              <a:ext cx="0" cy="141514"/>
            </a:xfrm>
            <a:prstGeom prst="line">
              <a:avLst/>
            </a:prstGeom>
            <a:noFill/>
            <a:ln w="34925" cap="flat" cmpd="sng" algn="ctr">
              <a:solidFill>
                <a:srgbClr val="E7BC29"/>
              </a:solidFill>
              <a:prstDash val="solid"/>
              <a:miter lim="800000"/>
            </a:ln>
            <a:effectLst/>
          </p:spPr>
        </p:cxnSp>
      </p:grpSp>
      <p:grpSp>
        <p:nvGrpSpPr>
          <p:cNvPr id="119" name="Group 118">
            <a:extLst>
              <a:ext uri="{FF2B5EF4-FFF2-40B4-BE49-F238E27FC236}">
                <a16:creationId xmlns:a16="http://schemas.microsoft.com/office/drawing/2014/main" id="{A0638722-1D7A-BD2B-3B10-73DE2215A422}"/>
              </a:ext>
            </a:extLst>
          </p:cNvPr>
          <p:cNvGrpSpPr/>
          <p:nvPr/>
        </p:nvGrpSpPr>
        <p:grpSpPr>
          <a:xfrm>
            <a:off x="6554897" y="3274953"/>
            <a:ext cx="1934725" cy="1500842"/>
            <a:chOff x="1494513" y="2947555"/>
            <a:chExt cx="2579633" cy="2279364"/>
          </a:xfrm>
        </p:grpSpPr>
        <p:sp>
          <p:nvSpPr>
            <p:cNvPr id="120" name="TextBox 119">
              <a:extLst>
                <a:ext uri="{FF2B5EF4-FFF2-40B4-BE49-F238E27FC236}">
                  <a16:creationId xmlns:a16="http://schemas.microsoft.com/office/drawing/2014/main" id="{E8D779DE-3A5E-8E0B-0BFE-2274345E83A6}"/>
                </a:ext>
              </a:extLst>
            </p:cNvPr>
            <p:cNvSpPr txBox="1"/>
            <p:nvPr/>
          </p:nvSpPr>
          <p:spPr>
            <a:xfrm>
              <a:off x="1494513" y="3462867"/>
              <a:ext cx="2579633" cy="1764052"/>
            </a:xfrm>
            <a:prstGeom prst="rect">
              <a:avLst/>
            </a:prstGeom>
            <a:noFill/>
          </p:spPr>
          <p:txBody>
            <a:bodyPr wrap="square" rtlCol="0">
              <a:spAutoFit/>
            </a:bodyPr>
            <a:lstStyle/>
            <a:p>
              <a:pPr marL="128588" indent="-128588" defTabSz="342900">
                <a:lnSpc>
                  <a:spcPct val="200000"/>
                </a:lnSpc>
                <a:buClrTx/>
                <a:buFont typeface="Arial" panose="020B0604020202020204" pitchFamily="34" charset="0"/>
                <a:buChar char="•"/>
              </a:pPr>
              <a:r>
                <a:rPr lang="en-IN" sz="900" b="1" kern="1200" dirty="0">
                  <a:solidFill>
                    <a:schemeClr val="accent6">
                      <a:lumMod val="75000"/>
                    </a:schemeClr>
                  </a:solidFill>
                  <a:latin typeface="Calibri" panose="020F0502020204030204"/>
                  <a:ea typeface="+mn-ea"/>
                  <a:cs typeface="Arial" panose="020B0604020202020204" pitchFamily="34" charset="0"/>
                </a:rPr>
                <a:t>Market Demand Assessment</a:t>
              </a:r>
            </a:p>
            <a:p>
              <a:pPr marL="128588" indent="-128588" defTabSz="342900">
                <a:lnSpc>
                  <a:spcPct val="200000"/>
                </a:lnSpc>
                <a:buClrTx/>
                <a:buFont typeface="Arial" panose="020B0604020202020204" pitchFamily="34" charset="0"/>
                <a:buChar char="•"/>
              </a:pPr>
              <a:r>
                <a:rPr lang="en-IN" sz="900" b="1" kern="1200" dirty="0">
                  <a:solidFill>
                    <a:schemeClr val="accent6">
                      <a:lumMod val="75000"/>
                    </a:schemeClr>
                  </a:solidFill>
                  <a:latin typeface="Calibri" panose="020F0502020204030204"/>
                  <a:ea typeface="+mn-ea"/>
                  <a:cs typeface="Arial" panose="020B0604020202020204" pitchFamily="34" charset="0"/>
                </a:rPr>
                <a:t>Cost-Benefit Analysis</a:t>
              </a:r>
            </a:p>
            <a:p>
              <a:pPr marL="128588" indent="-128588" defTabSz="342900">
                <a:lnSpc>
                  <a:spcPct val="200000"/>
                </a:lnSpc>
                <a:buClrTx/>
                <a:buFont typeface="Arial" panose="020B0604020202020204" pitchFamily="34" charset="0"/>
                <a:buChar char="•"/>
              </a:pPr>
              <a:r>
                <a:rPr lang="en-IN" sz="900" b="1" kern="1200" dirty="0">
                  <a:solidFill>
                    <a:schemeClr val="accent6">
                      <a:lumMod val="75000"/>
                    </a:schemeClr>
                  </a:solidFill>
                  <a:latin typeface="Calibri" panose="020F0502020204030204"/>
                  <a:ea typeface="+mn-ea"/>
                  <a:cs typeface="Arial" panose="020B0604020202020204" pitchFamily="34" charset="0"/>
                </a:rPr>
                <a:t>Regulatory Compliance</a:t>
              </a:r>
            </a:p>
            <a:p>
              <a:pPr marL="128588" indent="-128588" defTabSz="342900">
                <a:lnSpc>
                  <a:spcPct val="200000"/>
                </a:lnSpc>
                <a:buClrTx/>
                <a:buFont typeface="Arial" panose="020B0604020202020204" pitchFamily="34" charset="0"/>
                <a:buChar char="•"/>
              </a:pPr>
              <a:r>
                <a:rPr lang="en-IN" sz="900" b="1" kern="1200" dirty="0">
                  <a:solidFill>
                    <a:schemeClr val="accent6">
                      <a:lumMod val="75000"/>
                    </a:schemeClr>
                  </a:solidFill>
                  <a:latin typeface="Calibri" panose="020F0502020204030204"/>
                  <a:ea typeface="+mn-ea"/>
                  <a:cs typeface="Arial" panose="020B0604020202020204" pitchFamily="34" charset="0"/>
                </a:rPr>
                <a:t>Risk Management</a:t>
              </a:r>
            </a:p>
          </p:txBody>
        </p:sp>
        <p:sp>
          <p:nvSpPr>
            <p:cNvPr id="121" name="TextBox 120">
              <a:extLst>
                <a:ext uri="{FF2B5EF4-FFF2-40B4-BE49-F238E27FC236}">
                  <a16:creationId xmlns:a16="http://schemas.microsoft.com/office/drawing/2014/main" id="{77589AE4-0505-25A7-C7E7-C3BB75E3054D}"/>
                </a:ext>
              </a:extLst>
            </p:cNvPr>
            <p:cNvSpPr txBox="1"/>
            <p:nvPr/>
          </p:nvSpPr>
          <p:spPr>
            <a:xfrm>
              <a:off x="1494513" y="2947555"/>
              <a:ext cx="2579633" cy="631027"/>
            </a:xfrm>
            <a:prstGeom prst="rect">
              <a:avLst/>
            </a:prstGeom>
            <a:noFill/>
          </p:spPr>
          <p:txBody>
            <a:bodyPr wrap="square" rtlCol="0">
              <a:spAutoFit/>
            </a:bodyPr>
            <a:lstStyle>
              <a:defPPr>
                <a:defRPr lang="en-US"/>
              </a:defPPr>
              <a:lvl1pPr algn="ctr">
                <a:lnSpc>
                  <a:spcPct val="100000"/>
                </a:lnSpc>
                <a:defRPr sz="1400" b="1" i="0">
                  <a:solidFill>
                    <a:srgbClr val="E59536"/>
                  </a:solidFill>
                  <a:effectLst/>
                  <a:latin typeface="Arial" panose="020B0604020202020204" pitchFamily="34" charset="0"/>
                  <a:cs typeface="Arial" panose="020B0604020202020204" pitchFamily="34" charset="0"/>
                </a:defRPr>
              </a:lvl1pPr>
            </a:lstStyle>
            <a:p>
              <a:pPr defTabSz="685800">
                <a:buClrTx/>
              </a:pPr>
              <a:r>
                <a:rPr lang="en-IN" sz="1050" kern="1200" dirty="0">
                  <a:solidFill>
                    <a:schemeClr val="accent6">
                      <a:lumMod val="75000"/>
                    </a:schemeClr>
                  </a:solidFill>
                  <a:ea typeface="+mn-ea"/>
                </a:rPr>
                <a:t>Category-wise Loan Amount Issued</a:t>
              </a:r>
            </a:p>
          </p:txBody>
        </p:sp>
      </p:grpSp>
      <p:sp>
        <p:nvSpPr>
          <p:cNvPr id="122" name="TextBox 121">
            <a:extLst>
              <a:ext uri="{FF2B5EF4-FFF2-40B4-BE49-F238E27FC236}">
                <a16:creationId xmlns:a16="http://schemas.microsoft.com/office/drawing/2014/main" id="{DFEC5578-A9B0-8286-EB05-C144EC65E2FB}"/>
              </a:ext>
            </a:extLst>
          </p:cNvPr>
          <p:cNvSpPr txBox="1"/>
          <p:nvPr/>
        </p:nvSpPr>
        <p:spPr>
          <a:xfrm>
            <a:off x="6588918" y="2778607"/>
            <a:ext cx="694267" cy="461665"/>
          </a:xfrm>
          <a:prstGeom prst="rect">
            <a:avLst/>
          </a:prstGeom>
          <a:noFill/>
        </p:spPr>
        <p:txBody>
          <a:bodyPr wrap="square" rtlCol="0">
            <a:spAutoFit/>
          </a:bodyPr>
          <a:lstStyle/>
          <a:p>
            <a:pPr algn="ctr" defTabSz="342900">
              <a:buClrTx/>
            </a:pPr>
            <a:r>
              <a:rPr lang="en-US" sz="2400" b="1" kern="1200" dirty="0">
                <a:solidFill>
                  <a:srgbClr val="E7BC29"/>
                </a:solidFill>
                <a:latin typeface="Arial" panose="020B0604020202020204" pitchFamily="34" charset="0"/>
                <a:ea typeface="+mn-ea"/>
                <a:cs typeface="Arial" panose="020B0604020202020204" pitchFamily="34" charset="0"/>
              </a:rPr>
              <a:t>06</a:t>
            </a:r>
            <a:endParaRPr lang="en-IN" sz="2400" b="1" kern="1200" dirty="0">
              <a:solidFill>
                <a:srgbClr val="E7BC29"/>
              </a:solidFill>
              <a:latin typeface="Arial" panose="020B0604020202020204" pitchFamily="34" charset="0"/>
              <a:ea typeface="+mn-ea"/>
              <a:cs typeface="Arial" panose="020B0604020202020204" pitchFamily="34" charset="0"/>
            </a:endParaRPr>
          </a:p>
        </p:txBody>
      </p:sp>
      <p:sp>
        <p:nvSpPr>
          <p:cNvPr id="123" name="Rectangle 122">
            <a:extLst>
              <a:ext uri="{FF2B5EF4-FFF2-40B4-BE49-F238E27FC236}">
                <a16:creationId xmlns:a16="http://schemas.microsoft.com/office/drawing/2014/main" id="{C0C1A282-C3D6-C0A1-8B6F-254028BA72D3}"/>
              </a:ext>
            </a:extLst>
          </p:cNvPr>
          <p:cNvSpPr/>
          <p:nvPr/>
        </p:nvSpPr>
        <p:spPr>
          <a:xfrm>
            <a:off x="6641625" y="2720000"/>
            <a:ext cx="588853" cy="487951"/>
          </a:xfrm>
          <a:prstGeom prst="rect">
            <a:avLst/>
          </a:prstGeom>
          <a:noFill/>
          <a:ln w="22225" cap="flat" cmpd="sng" algn="ctr">
            <a:solidFill>
              <a:sysClr val="windowText" lastClr="000000">
                <a:lumMod val="85000"/>
                <a:lumOff val="15000"/>
              </a:sysClr>
            </a:solidFill>
            <a:prstDash val="solid"/>
            <a:miter lim="800000"/>
          </a:ln>
          <a:effectLst/>
        </p:spPr>
        <p:txBody>
          <a:bodyPr rtlCol="0" anchor="ctr"/>
          <a:lstStyle/>
          <a:p>
            <a:pPr algn="ctr" defTabSz="342900">
              <a:buClrTx/>
              <a:defRPr/>
            </a:pPr>
            <a:endParaRPr lang="en-IN" sz="90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132666600"/>
      </p:ext>
    </p:extLst>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new2">
      <a:dk1>
        <a:sysClr val="windowText" lastClr="000000"/>
      </a:dk1>
      <a:lt1>
        <a:sysClr val="window" lastClr="FFFFFF"/>
      </a:lt1>
      <a:dk2>
        <a:srgbClr val="44546A"/>
      </a:dk2>
      <a:lt2>
        <a:srgbClr val="E7E6E6"/>
      </a:lt2>
      <a:accent1>
        <a:srgbClr val="F09438"/>
      </a:accent1>
      <a:accent2>
        <a:srgbClr val="16A7CB"/>
      </a:accent2>
      <a:accent3>
        <a:srgbClr val="C72C26"/>
      </a:accent3>
      <a:accent4>
        <a:srgbClr val="8CBE0C"/>
      </a:accent4>
      <a:accent5>
        <a:srgbClr val="352E79"/>
      </a:accent5>
      <a:accent6>
        <a:srgbClr val="F4C00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webextension1.xml><?xml version="1.0" encoding="utf-8"?>
<we:webextension xmlns:we="http://schemas.microsoft.com/office/webextensions/webextension/2010/11" id="{8068E84E-7E5A-4435-918E-9E8BFA6425E3}">
  <we:reference id="wa200003233" version="2.0.0.3" store="en-US" storeType="OMEX"/>
  <we:alternateReferences>
    <we:reference id="WA200003233" version="2.0.0.3" store="WA200003233" storeType="OMEX"/>
  </we:alternateReferences>
  <we:properties>
    <we:property name="backgroundColor" value="&quot;#8250C4&quot;"/>
    <we:property name="bookmark" value="&quot;H4sIAAAAAAAAA+1abW/bNhD+K4W+dAOcgSJFieq3JmmxYEnRtUWHoQiMI3m22cqSINFpvCD/faQkNy92YidNUyXpN5ukTnfPPfdCiieBNnWZwfwNTDF4EWwXxZcpVF+ehcEgyC+OhagFkiQlKRKWEIiiNHGritKaIq+DFyeBhWqM9qOpZ5B5gW7w0+EggCx7C2P/bwRZjYOgxKoucsjMf9gudlO2muHpIMDjMisq8CLfW7DoxR655e6/UyX8g7k3grLmCN+jsu3oOyyLynb/4ziClHDUjDOdKCIEj90zdTvbqLl+vX9po9hOkVswuVPAj0UgFCIbxRAlQvNQpIL68ZHJbLdEzl8dl5Wz26ExLz18L/UR5Ap10BhXYd3achL8abCCSk3m+3iEmR95tXp+eeptVTgM7fwjVKbFqphVCpcXtuPvcNRM5dZYJy14bXKv0jAMTh3kneu/yXKKLuS7YVPXMxzqZuU5jYJd55xnZwN+urMj+BehagYmxdedCt1CHbwgp4dupDb5OOucfobyhxapOjMKK08p+dk5p8Fzio5S/ocGCw2sZaubwXa+0M00NqifBPvGeaKV/RGymRf7fBtqo547jZwCpt7LHZ+cSu8xaxlwsF6EJ6d//tQZ4YQUlcZqe96os2uqBRHDwVUefKQePj1cBKMT9/lchDW41Q0+jx2Dw4ZWkqgEY5aShHMFQiNBuTYz7Djh46IyypHtySSHA5dRJ486OzzZiFi4tg0JRRigBoJACYlSLSgXXptrnWymrlG44ONGFsEYWKJiLYiSMUlpkj7owks3cEAGtR2W82lu76T6Dtbj8nI8rnDcqrJk0E6RzaYrxjcx9JxVtrCQDV3JHJrcNpOvZ3lXP8mKrOBS67zlhnNs15C+brwODIgSiCmJOQFBCUPfHHZGvjpW2Ux7KrUcaWJw0UdS99aqmDYyOyf4DPxN+/3CpWQP8QeQGQ4llRGPdLLFiZBbkUjYlqRJuEVYyrXiMmJCusdbNRud/5lg1arsGkhtFoi+KewygHuXQK275zaAe0E+p/0lmBfFaXCWeD6tzF0uNsV+s3L1fD7Lsmum3eNp8/hhl/8uOjBawH9mxAFaaLP1yTn69SUz3kNgOp8oUBPUDYZ7Fqet8Uaj18Z0VaJW7oV7ug29aelUqReBuPj3l8l9kPg3jOzNY/Q2LF9Ns0Hwzown9oryuOBI2y8e+dEDKP0K0s16EY8YgC6GVtv/23YG+ZffHzkEizRzJQdE2zes7QIztxnfmUBlLzYJD2lPdg855sqNWbflmD+hdNs0kFporVOpNZeE81BzRP1d+7PbtUPhUjuE1bTvzVqD/Qat2rrQLc2NIpdejtyfbvFmUXW3zOiOF2JJdRQpTFyXG0oZpQB9oG85q8qixt4weEnBrIB8CHfDX7ehqB3aqLeh6huRb2L4vdL4jCEtk9koVVzHlMQUCNNREobrE3GPd/L3e4Teq7rgN/GZ02w4QvyJ4dXDDu8nnbr3rLm7j3P3iEYiEgwVo5KwWFMC0a90cvN08iQ/Rfw9c1kGfwGz8TeaDcrPo8VkF+a9KchLXRbkuSukQ5OruyzErXIra/Gv+tPWHyGk/+4gieQRhiR2WzRx+/rz4HZEUOkHuwnyQ5wnqXYuiwjBlGoBRCb9dt9olmvUT8WB11rbuZCxUAutiIwVVSKK0jDslQt/8Klaz1x40xO15uu+lkzF8YiEiocRatAp65ULl3h5vmycGcQfvvs2t7R1XRyrJAXOGQcilOZcJL04mJwUUxwWX/3FzYkp+3TdaNc9oZ1mz29wY+hHgdL1MKBphJQqjbFkNOWJ/r67a3dZvWsLdlb31oH3dGXshyDafRmLSUI5Dwl1zU/EEQRVXtq12Fo8trI4Xr6oNRppGVLCtFaUcSVVSPRaaVdc+hqlccI5j2LGdIphnERtZb+NLH+rO4kTQikyBlQyqeG2srRrMmiaKslJHFNKQYfrEbvKRkSVsjSJSaR1KqRAxdbKKp2oN3BkXOovqssyG7GrKF/MbF2CwreQ4wrqO7KCb7bWELe5wd8y3+lkZHYjpp+e/g8M6rKZcTAAAA==&quot;"/>
    <we:property name="creatorSessionId" value="&quot;1b2f4567-8948-46f2-aad4-6a753239ac21&quot;"/>
    <we:property name="creatorTenantId" value="&quot;9c547728-2622-4142-aad7-9e5992ea99f9&quot;"/>
    <we:property name="creatorUserId" value="&quot;10032002D1E1B95D&quot;"/>
    <we:property name="datasetId" value="&quot;fbeaa995-ef77-45ba-909a-581f1e9f7789&quot;"/>
    <we:property name="embedUrl" value="&quot;/reportEmbed?reportId=eb4fc84b-a683-4da2-9aa1-e5abc8009a23&amp;config=eyJjbHVzdGVyVXJsIjoiaHR0cHM6Ly9XQUJJLUlORElBLUNFTlRSQUwtQS1QUklNQVJZLXJlZGlyZWN0LmFuYWx5c2lzLndpbmRvd3MubmV0IiwiZW1iZWRGZWF0dXJlcyI6eyJ1c2FnZU1ldHJpY3NWTmV4dCI6dHJ1ZX19&amp;disableSensitivityBanner=true&quot;"/>
    <we:property name="initialStateBookmark" value="&quot;H4sIAAAAAAAAA+1a227bOBD9lUIv3QWcBUWKuvStSVpssEnRbYsuFkVgDMmxzVaWBElO4w3y7zuU5OZiJ3bSNFWSvtkkNZo5c+ZCiieesVWRwvwNTNF74W3n+ZcplF+e+d7Ayy6OjXgCcjTSnANqrlQYgFuVF7XNs8p7ceLVUI6x/mirGaROIA1+Ohx4kKZvYez+jSCtcOAVWFZ5Bqn9D9vFNFWXMzwdeHhcpHkJTuT7Gmp0Yo9oOf0nVfw/BL0RdG2P8D3quh19h0Ve1t3/kNRKmEQjpDCRZnEsQ3qmamcbNdevdy9tFNvJsxpsRgq4sQBijShGIQRRbKQfJzF34yOb1t0SNX91XJRkN6ExLxx8L80RZBqN1xhXYtXacuL9abGEUk/m+3iEqRt5tXp+eeptmROG9fwjlLbFKp+VGpcXtuPvcNRMZbWtSZr32mZOpaHvnRLkneu/ySJFF/Jp2FbVDIemWXlOI2+XnPPsbMBNd3Z4/yKUzcAk/7pTIi003gt2ekgjlc3Gaef0M5Q/tEhVqdVYOkqpz+ScBs8pEqXcDwM1NLAWrW4W2/ncNNPYoH7i7VvyRCv7I6QzJ/b5NlRWPyeNSAFb7WXEJ1LpPaYtAw7Wi3DkdM+fkhEkJC8NltvzRp1dWy6I6A+u8uAj9fDp4SIYSdzncxHW4FY1+Dx2DA4bWimmIwxFwiIpNcQGGaq1mWGHhI/z0moi25NJDgeUUSePOjs82YhYuLYNCc0EoAGGwBkLEhNzGTttrnWynVKjcMHHjSyGIYhIhyZmWoUs4VHyoAsv38ABKVT1sJhPs/pOqu9gPS4vx+MSx60qSwbt5OlsumJ8E0PPWVXnNaRDKplDm9XN5OtZ1tVPtiIrUGqdt9wgx3YN6evG6yCA6RgxYaFkEHMm0DWHnZGvjnU6M45KLUeaGFz0kZzeWubTRmbnBJeBv2m/n1NKdhB/AJXiUHEVyMBEW5LFaiuII7GleORvMZFIo6UKRKzo8VbNRud/Jli2KlMDaewC0Td5vQzg3iVQq+65DeBekI+0vwTzojgNzhLPp5W5i2Iz3m9Wrp7PZml6zTQ9njSPH3b576IDgwX8Z0YcYA1ttj45R7++ZMZ7CEzyiQY9QdNguFfjtDXeGnTa2K5KVJpeuGfa0JsWpEq1CMTFv79s5oLEvWFU3zxGb8Py1TQbeO/seFJfUR4XHGn7xSM3egCFW8G6WSfiEQPQxdBq+3/bTiH78vsjh2CRZq7kQNz2DWu7wJQ24zsTKOuLTcJD2pPdQ465cmPWbTnmTyjdNg2kiY0xiTJGKialbySi+a792e3aIX+pHcJy2vdmrcF+g1ZtXegW9kaRyy9H7k+3eLOoultmdMcLoeImCDRG1OX6SgUJQB/oW8zKIq+wNwxeUjDNIRvC3fCXNhQVoY1mG8q+Efkmht8rjc8Y0jJZjBItTchZyIEJE0S+vz4R93gnf79H6L2qC24Tn5JmwxHiTwyvHnZ4P+nUvWfN3X2cuwc8iINYoBZcMREaziD4lU5unk6e5KeIv2eUZfAXMBt/o9mg/DxaTHZh3puCvNRlQZZRIR3aTN9lIW6VW1mLf9Wftv7EsXLfHRRTMkCfhbRFi29ffx7cjghK82A3QW5Iyigx5LKAMUy4iYGpqN/uG80yg+apOPBaazsXCuGb2GimQs11HASJ7/fKhT/4VK1nLrzpiVrzdd8oocNwxHwt/QANmET0yoVLvDxfNs4Mkg/ffZtb2rouDHWUgJRCAou1kTKOenEwOcmnOMy/uoubE1v06brRLj1hSLPnN7gx9KNA6XoYMDxAzrXBUAmeyMh83921u6zeVQ31rOqtA+/pytgPQbT7MhayiEvpM07NTyARYq6dtGuxrfG4Vvnx8kWt0cgonzNhjOZCaqV9ZtZKu+LS1ygJIyllEAphEvTDKGgr+21kuVvdURgxzlEI4EooA7eVZajJ4EmilWRhyDkH469H7CobEXUikihkgTFJrGLUYq2sgkS9gSNLqT8vL8tsxK6ifD6rqwI0voUMV1CfyAqu2VpD3OYGf8t80smq9EZMPz39H+7J85JxMAAA&quot;"/>
    <we:property name="isFiltersActionButtonVisible" value="true"/>
    <we:property name="pageDisplayName" value="&quot;Dashboard 2&quot;"/>
    <we:property name="pageName" value="&quot;ReportSection664a905ed353d7c08856&quot;"/>
    <we:property name="pptInsertionSessionID" value="&quot;771A3F4C-DC55-42F3-B6CA-9E7B47085A3E&quot;"/>
    <we:property name="reportEmbeddedTime" value="&quot;2023-11-22T05:19:57.270Z&quot;"/>
    <we:property name="reportName" value="&quot;Sinan_design_dashboard_PowerBI_Project&quot;"/>
    <we:property name="reportState" value="&quot;CONNECTED&quot;"/>
    <we:property name="reportUrl" value="&quot;/groups/me/reports/eb4fc84b-a683-4da2-9aa1-e5abc8009a23/ReportSection664a905ed353d7c08856?experience=power-bi&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417</TotalTime>
  <Words>883</Words>
  <Application>Microsoft Office PowerPoint</Application>
  <PresentationFormat>On-screen Show (16:9)</PresentationFormat>
  <Paragraphs>149</Paragraphs>
  <Slides>15</Slides>
  <Notes>11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15</vt:i4>
      </vt:variant>
    </vt:vector>
  </HeadingPairs>
  <TitlesOfParts>
    <vt:vector size="31" baseType="lpstr">
      <vt:lpstr>Wingdings 3</vt:lpstr>
      <vt:lpstr>Corbel</vt:lpstr>
      <vt:lpstr>Trebuchet MS</vt:lpstr>
      <vt:lpstr>Times New Roman</vt:lpstr>
      <vt:lpstr>Calibri Light</vt:lpstr>
      <vt:lpstr>Roboto</vt:lpstr>
      <vt:lpstr>Noto Sans Symbols</vt:lpstr>
      <vt:lpstr>Roboto Medium</vt:lpstr>
      <vt:lpstr>Arial</vt:lpstr>
      <vt:lpstr>Open Sans Semibold</vt:lpstr>
      <vt:lpstr>Wingdings</vt:lpstr>
      <vt:lpstr>Calibri</vt:lpstr>
      <vt:lpstr>Facet</vt:lpstr>
      <vt:lpstr>Basis</vt:lpstr>
      <vt:lpstr>1_Facet</vt:lpstr>
      <vt:lpstr>Office Theme</vt:lpstr>
      <vt:lpstr>BANK ANALYTICS </vt:lpstr>
      <vt:lpstr>AGENDA </vt:lpstr>
      <vt:lpstr>INTRODUCTION</vt:lpstr>
      <vt:lpstr>Objective</vt:lpstr>
      <vt:lpstr>Why Is It Important To Analyze The Data </vt:lpstr>
      <vt:lpstr>How Banks Use Data Analytics  </vt:lpstr>
      <vt:lpstr>Tools Used</vt:lpstr>
      <vt:lpstr>PowerPoint Presentation</vt:lpstr>
      <vt:lpstr>PowerPoint Presentation</vt:lpstr>
      <vt:lpstr>PowerPoint Presentation</vt:lpstr>
      <vt:lpstr>PowerPoint Presentation</vt:lpstr>
      <vt:lpstr>Findings</vt:lpstr>
      <vt:lpstr>Recommendations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sinan</dc:creator>
  <cp:lastModifiedBy>mohamed sinan</cp:lastModifiedBy>
  <cp:revision>12</cp:revision>
  <dcterms:modified xsi:type="dcterms:W3CDTF">2023-12-07T08:41:16Z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2023-12-07T08:40:39Z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5519af0b-0eec-4953-96ed-f6928f13ab57</vt:lpwstr>
  </property>
  <property fmtid="{D5CDD505-2E9C-101B-9397-08002B2CF9AE}" pid="7" name="MSIP_Label_defa4170-0d19-0005-0004-bc88714345d2_ActionId">
    <vt:lpwstr>3811b4db-1fa1-4f92-bb4c-8ee9e067b62f</vt:lpwstr>
  </property>
  <property fmtid="{D5CDD505-2E9C-101B-9397-08002B2CF9AE}" pid="8" name="MSIP_Label_defa4170-0d19-0005-0004-bc88714345d2_ContentBits">
    <vt:lpwstr>0</vt:lpwstr>
  </property>
</Properties>
</file>